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6e96c48ed46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aa62de2104fa5"/>
  </p:sldMasterIdLst>
  <p:sldIdLst>
    <p:sldId xmlns:r="http://schemas.openxmlformats.org/officeDocument/2006/relationships" id="256" r:id="R9021a87745a24e4f"/>
    <p:sldId xmlns:r="http://schemas.openxmlformats.org/officeDocument/2006/relationships" id="257" r:id="Rf37c90da70bd475a"/>
    <p:sldId xmlns:r="http://schemas.openxmlformats.org/officeDocument/2006/relationships" id="258" r:id="Rf7ed9c1990ec4ac0"/>
    <p:sldId xmlns:r="http://schemas.openxmlformats.org/officeDocument/2006/relationships" id="259" r:id="Rf8e11849a26d40d2"/>
    <p:sldId xmlns:r="http://schemas.openxmlformats.org/officeDocument/2006/relationships" id="260" r:id="Rb3ef93e24aa34863"/>
    <p:sldId xmlns:r="http://schemas.openxmlformats.org/officeDocument/2006/relationships" id="261" r:id="R59ab2036a2c94e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aa62de2104fa5" /><Relationship Type="http://schemas.openxmlformats.org/officeDocument/2006/relationships/slide" Target="/ppt/slides/slide1.xml" Id="R9021a87745a24e4f" /><Relationship Type="http://schemas.openxmlformats.org/officeDocument/2006/relationships/slide" Target="/ppt/slides/slide2.xml" Id="Rf37c90da70bd475a" /><Relationship Type="http://schemas.openxmlformats.org/officeDocument/2006/relationships/slide" Target="/ppt/slides/slide3.xml" Id="Rf7ed9c1990ec4ac0" /><Relationship Type="http://schemas.openxmlformats.org/officeDocument/2006/relationships/slide" Target="/ppt/slides/slide4.xml" Id="Rf8e11849a26d40d2" /><Relationship Type="http://schemas.openxmlformats.org/officeDocument/2006/relationships/slide" Target="/ppt/slides/slide5.xml" Id="Rb3ef93e24aa34863" /><Relationship Type="http://schemas.openxmlformats.org/officeDocument/2006/relationships/slide" Target="/ppt/slides/slide6.xml" Id="R59ab2036a2c94e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5ab1f3e8243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0f28e36954e93" /><Relationship Type="http://schemas.openxmlformats.org/officeDocument/2006/relationships/theme" Target="/ppt/slideMasters/theme/theme1.xml" Id="R6beb0e60fe13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0f28e3695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1bc39316a47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f610aecc843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aaf87bb32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5cc0064b7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a068a6440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eb1b9edce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