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6380ed75a0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0bb6e631624d28"/>
  </p:sldMasterIdLst>
  <p:sldIdLst>
    <p:sldId xmlns:r="http://schemas.openxmlformats.org/officeDocument/2006/relationships" id="256" r:id="R371f1fe493d44789"/>
    <p:sldId xmlns:r="http://schemas.openxmlformats.org/officeDocument/2006/relationships" id="257" r:id="Rebd19da1fbfe41fb"/>
    <p:sldId xmlns:r="http://schemas.openxmlformats.org/officeDocument/2006/relationships" id="258" r:id="R7fd6abd11dd0484e"/>
    <p:sldId xmlns:r="http://schemas.openxmlformats.org/officeDocument/2006/relationships" id="259" r:id="R254e57db52174184"/>
    <p:sldId xmlns:r="http://schemas.openxmlformats.org/officeDocument/2006/relationships" id="260" r:id="R862602225a9f4206"/>
    <p:sldId xmlns:r="http://schemas.openxmlformats.org/officeDocument/2006/relationships" id="261" r:id="Rd3b38fba13f847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bb6e631624d28" /><Relationship Type="http://schemas.openxmlformats.org/officeDocument/2006/relationships/slide" Target="/ppt/slides/slide1.xml" Id="R371f1fe493d44789" /><Relationship Type="http://schemas.openxmlformats.org/officeDocument/2006/relationships/slide" Target="/ppt/slides/slide2.xml" Id="Rebd19da1fbfe41fb" /><Relationship Type="http://schemas.openxmlformats.org/officeDocument/2006/relationships/slide" Target="/ppt/slides/slide3.xml" Id="R7fd6abd11dd0484e" /><Relationship Type="http://schemas.openxmlformats.org/officeDocument/2006/relationships/slide" Target="/ppt/slides/slide4.xml" Id="R254e57db52174184" /><Relationship Type="http://schemas.openxmlformats.org/officeDocument/2006/relationships/slide" Target="/ppt/slides/slide5.xml" Id="R862602225a9f4206" /><Relationship Type="http://schemas.openxmlformats.org/officeDocument/2006/relationships/slide" Target="/ppt/slides/slide6.xml" Id="Rd3b38fba13f847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d7de4dd6343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e76d984c44ed8" /><Relationship Type="http://schemas.openxmlformats.org/officeDocument/2006/relationships/theme" Target="/ppt/slideMasters/theme/theme1.xml" Id="R0e9514958fd845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8e76d984c44e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d87ae337144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9d7a48b10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c9db7432e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bf8c9e8c7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620aaea644d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f3c42f507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LINDLAND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LINDLAND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LINDLAND INVEST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LINDLAND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LINDLAND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LINDLAND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LINDLAND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Romsåskroken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914 637 694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LINDLAND INVEST AS</a:t>
            </a:r>
          </a:p>
        </p:txBody>
      </p:sp>
    </p:spTree>
  </p:cSld>
  <p:clrMapOvr>
    <a:masterClrMapping xmlns:a="http://schemas.openxmlformats.org/drawingml/2006/main"/>
  </p:clrMapOvr>
</p:sld>
</file>