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12e74a846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2db72df0c47ab"/>
  </p:sldMasterIdLst>
  <p:sldIdLst>
    <p:sldId xmlns:r="http://schemas.openxmlformats.org/officeDocument/2006/relationships" id="256" r:id="R04abfd713da447fd"/>
    <p:sldId xmlns:r="http://schemas.openxmlformats.org/officeDocument/2006/relationships" id="257" r:id="Rbed11c632c664fd1"/>
    <p:sldId xmlns:r="http://schemas.openxmlformats.org/officeDocument/2006/relationships" id="258" r:id="Rf3070bcdc29147c8"/>
    <p:sldId xmlns:r="http://schemas.openxmlformats.org/officeDocument/2006/relationships" id="259" r:id="R2917188ee72f4444"/>
    <p:sldId xmlns:r="http://schemas.openxmlformats.org/officeDocument/2006/relationships" id="260" r:id="R0fc87a422c1147d6"/>
    <p:sldId xmlns:r="http://schemas.openxmlformats.org/officeDocument/2006/relationships" id="261" r:id="R0e089dd085874f9e"/>
    <p:sldId xmlns:r="http://schemas.openxmlformats.org/officeDocument/2006/relationships" id="262" r:id="R4bf0e42d7f64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2db72df0c47ab" /><Relationship Type="http://schemas.openxmlformats.org/officeDocument/2006/relationships/slide" Target="/ppt/slides/slide1.xml" Id="R04abfd713da447fd" /><Relationship Type="http://schemas.openxmlformats.org/officeDocument/2006/relationships/slide" Target="/ppt/slides/slide2.xml" Id="Rbed11c632c664fd1" /><Relationship Type="http://schemas.openxmlformats.org/officeDocument/2006/relationships/slide" Target="/ppt/slides/slide3.xml" Id="Rf3070bcdc29147c8" /><Relationship Type="http://schemas.openxmlformats.org/officeDocument/2006/relationships/slide" Target="/ppt/slides/slide4.xml" Id="R2917188ee72f4444" /><Relationship Type="http://schemas.openxmlformats.org/officeDocument/2006/relationships/slide" Target="/ppt/slides/slide5.xml" Id="R0fc87a422c1147d6" /><Relationship Type="http://schemas.openxmlformats.org/officeDocument/2006/relationships/slide" Target="/ppt/slides/slide6.xml" Id="R0e089dd085874f9e" /><Relationship Type="http://schemas.openxmlformats.org/officeDocument/2006/relationships/slide" Target="/ppt/slides/slide7.xml" Id="R4bf0e42d7f64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f152797ee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ccd345d344e6" /><Relationship Type="http://schemas.openxmlformats.org/officeDocument/2006/relationships/theme" Target="/ppt/slideMasters/theme/theme1.xml" Id="R96bb39e5522f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8ccd345d3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ed63d1e6f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f2228eea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b3bb08b83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43ae84034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b619e73b1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70829384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dda0770544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JRL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7 402 300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JACK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914 637 643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JRL HOLDING AS</a:t>
            </a:r>
          </a:p>
        </p:txBody>
      </p:sp>
    </p:spTree>
  </p:cSld>
  <p:clrMapOvr>
    <a:masterClrMapping xmlns:a="http://schemas.openxmlformats.org/drawingml/2006/main"/>
  </p:clrMapOvr>
</p:sld>
</file>