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29449c7c2d44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45c3c9374b4c62"/>
  </p:sldMasterIdLst>
  <p:sldIdLst>
    <p:sldId xmlns:r="http://schemas.openxmlformats.org/officeDocument/2006/relationships" id="256" r:id="R61350754dda64d9e"/>
    <p:sldId xmlns:r="http://schemas.openxmlformats.org/officeDocument/2006/relationships" id="257" r:id="R233a438e9d2340bd"/>
    <p:sldId xmlns:r="http://schemas.openxmlformats.org/officeDocument/2006/relationships" id="258" r:id="Ra9864d8bf29141c5"/>
    <p:sldId xmlns:r="http://schemas.openxmlformats.org/officeDocument/2006/relationships" id="259" r:id="Rdc964de4d2c14d35"/>
    <p:sldId xmlns:r="http://schemas.openxmlformats.org/officeDocument/2006/relationships" id="260" r:id="R4c7c6552b6f24025"/>
    <p:sldId xmlns:r="http://schemas.openxmlformats.org/officeDocument/2006/relationships" id="261" r:id="R071c4ac01da741a6"/>
    <p:sldId xmlns:r="http://schemas.openxmlformats.org/officeDocument/2006/relationships" id="262" r:id="Rec9b703b070c42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5c3c9374b4c62" /><Relationship Type="http://schemas.openxmlformats.org/officeDocument/2006/relationships/slide" Target="/ppt/slides/slide1.xml" Id="R61350754dda64d9e" /><Relationship Type="http://schemas.openxmlformats.org/officeDocument/2006/relationships/slide" Target="/ppt/slides/slide2.xml" Id="R233a438e9d2340bd" /><Relationship Type="http://schemas.openxmlformats.org/officeDocument/2006/relationships/slide" Target="/ppt/slides/slide3.xml" Id="Ra9864d8bf29141c5" /><Relationship Type="http://schemas.openxmlformats.org/officeDocument/2006/relationships/slide" Target="/ppt/slides/slide4.xml" Id="Rdc964de4d2c14d35" /><Relationship Type="http://schemas.openxmlformats.org/officeDocument/2006/relationships/slide" Target="/ppt/slides/slide5.xml" Id="R4c7c6552b6f24025" /><Relationship Type="http://schemas.openxmlformats.org/officeDocument/2006/relationships/slide" Target="/ppt/slides/slide6.xml" Id="R071c4ac01da741a6" /><Relationship Type="http://schemas.openxmlformats.org/officeDocument/2006/relationships/slide" Target="/ppt/slides/slide7.xml" Id="Rec9b703b070c42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914eedc2447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8792b92544219" /><Relationship Type="http://schemas.openxmlformats.org/officeDocument/2006/relationships/theme" Target="/ppt/slideMasters/theme/theme1.xml" Id="R11bb9b2dc84a4c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b8792b925442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2a6e43f1c44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20483265840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cc1e658ba4d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cd1bfee4d40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027cb9ab744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bd96213a443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80c8af1af45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UNIKUM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UNIKUM HOLDING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1 930 064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4 423 633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GRAVDAL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Åstveittunet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914 623 413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UNIKUM HOLDING AS</a:t>
            </a:r>
          </a:p>
        </p:txBody>
      </p:sp>
    </p:spTree>
  </p:cSld>
  <p:clrMapOvr>
    <a:masterClrMapping xmlns:a="http://schemas.openxmlformats.org/drawingml/2006/main"/>
  </p:clrMapOvr>
</p:sld>
</file>