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5ded420c1a43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832d5220f644fd"/>
  </p:sldMasterIdLst>
  <p:sldIdLst>
    <p:sldId xmlns:r="http://schemas.openxmlformats.org/officeDocument/2006/relationships" id="256" r:id="Rd67151195f0e4d0c"/>
    <p:sldId xmlns:r="http://schemas.openxmlformats.org/officeDocument/2006/relationships" id="257" r:id="R7027dfabeb644c58"/>
    <p:sldId xmlns:r="http://schemas.openxmlformats.org/officeDocument/2006/relationships" id="258" r:id="Rd88846ef4ce241be"/>
    <p:sldId xmlns:r="http://schemas.openxmlformats.org/officeDocument/2006/relationships" id="259" r:id="Rbe6352c615094be8"/>
    <p:sldId xmlns:r="http://schemas.openxmlformats.org/officeDocument/2006/relationships" id="260" r:id="R59b699933ce64f7e"/>
    <p:sldId xmlns:r="http://schemas.openxmlformats.org/officeDocument/2006/relationships" id="261" r:id="Rcd35b2b89ba045f7"/>
    <p:sldId xmlns:r="http://schemas.openxmlformats.org/officeDocument/2006/relationships" id="262" r:id="Rdd9a5aab68434b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832d5220f644fd" /><Relationship Type="http://schemas.openxmlformats.org/officeDocument/2006/relationships/slide" Target="/ppt/slides/slide1.xml" Id="Rd67151195f0e4d0c" /><Relationship Type="http://schemas.openxmlformats.org/officeDocument/2006/relationships/slide" Target="/ppt/slides/slide2.xml" Id="R7027dfabeb644c58" /><Relationship Type="http://schemas.openxmlformats.org/officeDocument/2006/relationships/slide" Target="/ppt/slides/slide3.xml" Id="Rd88846ef4ce241be" /><Relationship Type="http://schemas.openxmlformats.org/officeDocument/2006/relationships/slide" Target="/ppt/slides/slide4.xml" Id="Rbe6352c615094be8" /><Relationship Type="http://schemas.openxmlformats.org/officeDocument/2006/relationships/slide" Target="/ppt/slides/slide5.xml" Id="R59b699933ce64f7e" /><Relationship Type="http://schemas.openxmlformats.org/officeDocument/2006/relationships/slide" Target="/ppt/slides/slide6.xml" Id="Rcd35b2b89ba045f7" /><Relationship Type="http://schemas.openxmlformats.org/officeDocument/2006/relationships/slide" Target="/ppt/slides/slide7.xml" Id="Rdd9a5aab68434b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03d1897b44e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4f9456685429d" /><Relationship Type="http://schemas.openxmlformats.org/officeDocument/2006/relationships/theme" Target="/ppt/slideMasters/theme/theme1.xml" Id="R451cb4f3da36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84f945668542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dea7cba094b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7b907b4884c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3fbf3beaa47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154b4105f4d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8a6586b4148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d9cae95ca49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84fd1082545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HILBMED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HILBMED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4 709 543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13 588 927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HILBERG THOR ARTHUR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HILBERG TORIL KRISTIN 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HILBMED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Hilberg, Østhornveien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914 607 752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HILBMED AS</a:t>
            </a:r>
          </a:p>
        </p:txBody>
      </p:sp>
    </p:spTree>
  </p:cSld>
  <p:clrMapOvr>
    <a:masterClrMapping xmlns:a="http://schemas.openxmlformats.org/drawingml/2006/main"/>
  </p:clrMapOvr>
</p:sld>
</file>