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662a9824c448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998ac2271a4a56"/>
  </p:sldMasterIdLst>
  <p:sldIdLst>
    <p:sldId xmlns:r="http://schemas.openxmlformats.org/officeDocument/2006/relationships" id="256" r:id="R2a961df9b8814e73"/>
    <p:sldId xmlns:r="http://schemas.openxmlformats.org/officeDocument/2006/relationships" id="257" r:id="Rdfd3b11877ee4146"/>
    <p:sldId xmlns:r="http://schemas.openxmlformats.org/officeDocument/2006/relationships" id="258" r:id="Rbf93059080ba44cf"/>
    <p:sldId xmlns:r="http://schemas.openxmlformats.org/officeDocument/2006/relationships" id="259" r:id="R4fc50848c5334ccd"/>
    <p:sldId xmlns:r="http://schemas.openxmlformats.org/officeDocument/2006/relationships" id="260" r:id="R6c580cadbcc847bd"/>
    <p:sldId xmlns:r="http://schemas.openxmlformats.org/officeDocument/2006/relationships" id="261" r:id="R0eddfdd121b544d0"/>
    <p:sldId xmlns:r="http://schemas.openxmlformats.org/officeDocument/2006/relationships" id="262" r:id="R24406ed9e88e43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998ac2271a4a56" /><Relationship Type="http://schemas.openxmlformats.org/officeDocument/2006/relationships/slide" Target="/ppt/slides/slide1.xml" Id="R2a961df9b8814e73" /><Relationship Type="http://schemas.openxmlformats.org/officeDocument/2006/relationships/slide" Target="/ppt/slides/slide2.xml" Id="Rdfd3b11877ee4146" /><Relationship Type="http://schemas.openxmlformats.org/officeDocument/2006/relationships/slide" Target="/ppt/slides/slide3.xml" Id="Rbf93059080ba44cf" /><Relationship Type="http://schemas.openxmlformats.org/officeDocument/2006/relationships/slide" Target="/ppt/slides/slide4.xml" Id="R4fc50848c5334ccd" /><Relationship Type="http://schemas.openxmlformats.org/officeDocument/2006/relationships/slide" Target="/ppt/slides/slide5.xml" Id="R6c580cadbcc847bd" /><Relationship Type="http://schemas.openxmlformats.org/officeDocument/2006/relationships/slide" Target="/ppt/slides/slide6.xml" Id="R0eddfdd121b544d0" /><Relationship Type="http://schemas.openxmlformats.org/officeDocument/2006/relationships/slide" Target="/ppt/slides/slide7.xml" Id="R24406ed9e88e43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ec1d83e7344d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dfc4749084258" /><Relationship Type="http://schemas.openxmlformats.org/officeDocument/2006/relationships/theme" Target="/ppt/slideMasters/theme/theme1.xml" Id="R246340d9cc134d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4dfc47490842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e9d6a58b04e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eaa0753de4f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21976d4154c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e0cc4e9fb48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5703e9a2841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92231d8d744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f564280974b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NRC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NRC NORGE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1 443 112 277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−49 119 233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−40 728 015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243 623 622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956 404 813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NRC NORGE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Lysaker torg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914 601 290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NRC NORGE AS</a:t>
            </a:r>
          </a:p>
        </p:txBody>
      </p:sp>
    </p:spTree>
  </p:cSld>
  <p:clrMapOvr>
    <a:masterClrMapping xmlns:a="http://schemas.openxmlformats.org/drawingml/2006/main"/>
  </p:clrMapOvr>
</p:sld>
</file>