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415627ee6c45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b98b5557074f0e"/>
  </p:sldMasterIdLst>
  <p:sldIdLst>
    <p:sldId xmlns:r="http://schemas.openxmlformats.org/officeDocument/2006/relationships" id="256" r:id="Rb12df46b624746b2"/>
    <p:sldId xmlns:r="http://schemas.openxmlformats.org/officeDocument/2006/relationships" id="257" r:id="R346b58c1a75345eb"/>
    <p:sldId xmlns:r="http://schemas.openxmlformats.org/officeDocument/2006/relationships" id="258" r:id="Rda025d9db36b4c81"/>
    <p:sldId xmlns:r="http://schemas.openxmlformats.org/officeDocument/2006/relationships" id="259" r:id="R979965237f0848c7"/>
    <p:sldId xmlns:r="http://schemas.openxmlformats.org/officeDocument/2006/relationships" id="260" r:id="R8d14d9d547684f2b"/>
    <p:sldId xmlns:r="http://schemas.openxmlformats.org/officeDocument/2006/relationships" id="261" r:id="R47116c1856314a1a"/>
    <p:sldId xmlns:r="http://schemas.openxmlformats.org/officeDocument/2006/relationships" id="262" r:id="Rc747333fd67245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b98b5557074f0e" /><Relationship Type="http://schemas.openxmlformats.org/officeDocument/2006/relationships/slide" Target="/ppt/slides/slide1.xml" Id="Rb12df46b624746b2" /><Relationship Type="http://schemas.openxmlformats.org/officeDocument/2006/relationships/slide" Target="/ppt/slides/slide2.xml" Id="R346b58c1a75345eb" /><Relationship Type="http://schemas.openxmlformats.org/officeDocument/2006/relationships/slide" Target="/ppt/slides/slide3.xml" Id="Rda025d9db36b4c81" /><Relationship Type="http://schemas.openxmlformats.org/officeDocument/2006/relationships/slide" Target="/ppt/slides/slide4.xml" Id="R979965237f0848c7" /><Relationship Type="http://schemas.openxmlformats.org/officeDocument/2006/relationships/slide" Target="/ppt/slides/slide5.xml" Id="R8d14d9d547684f2b" /><Relationship Type="http://schemas.openxmlformats.org/officeDocument/2006/relationships/slide" Target="/ppt/slides/slide6.xml" Id="R47116c1856314a1a" /><Relationship Type="http://schemas.openxmlformats.org/officeDocument/2006/relationships/slide" Target="/ppt/slides/slide7.xml" Id="Rc747333fd67245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c64deb69845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5e438fa0048e9" /><Relationship Type="http://schemas.openxmlformats.org/officeDocument/2006/relationships/theme" Target="/ppt/slideMasters/theme/theme1.xml" Id="R3bc075de2f1944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d5e438fa0048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112a98dc048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79351c0ec4d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1e73904624c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bc23bc2a248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e54dc0bae41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9bcec179844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779d21f8f47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HAMRO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HAMRO INVEST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1 853 054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1 889 282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HAMMERENGEN ROLF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Rolf Hammerengen, Øvre Nordbergveien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3514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914 599 504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HAMRO INVEST AS</a:t>
            </a:r>
          </a:p>
        </p:txBody>
      </p:sp>
    </p:spTree>
  </p:cSld>
  <p:clrMapOvr>
    <a:masterClrMapping xmlns:a="http://schemas.openxmlformats.org/drawingml/2006/main"/>
  </p:clrMapOvr>
</p:sld>
</file>