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e56a486847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f78ef3f844186"/>
  </p:sldMasterIdLst>
  <p:sldIdLst>
    <p:sldId xmlns:r="http://schemas.openxmlformats.org/officeDocument/2006/relationships" id="256" r:id="R3443d3bd99e840aa"/>
    <p:sldId xmlns:r="http://schemas.openxmlformats.org/officeDocument/2006/relationships" id="257" r:id="R28b4686c06334c23"/>
    <p:sldId xmlns:r="http://schemas.openxmlformats.org/officeDocument/2006/relationships" id="258" r:id="R9d751bc0da5f4c6b"/>
    <p:sldId xmlns:r="http://schemas.openxmlformats.org/officeDocument/2006/relationships" id="259" r:id="Ra835b2d2df584334"/>
    <p:sldId xmlns:r="http://schemas.openxmlformats.org/officeDocument/2006/relationships" id="260" r:id="R9a411046697d41e7"/>
    <p:sldId xmlns:r="http://schemas.openxmlformats.org/officeDocument/2006/relationships" id="261" r:id="Rde383400b07d4edb"/>
    <p:sldId xmlns:r="http://schemas.openxmlformats.org/officeDocument/2006/relationships" id="262" r:id="Raa9e7f9797c8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f78ef3f844186" /><Relationship Type="http://schemas.openxmlformats.org/officeDocument/2006/relationships/slide" Target="/ppt/slides/slide1.xml" Id="R3443d3bd99e840aa" /><Relationship Type="http://schemas.openxmlformats.org/officeDocument/2006/relationships/slide" Target="/ppt/slides/slide2.xml" Id="R28b4686c06334c23" /><Relationship Type="http://schemas.openxmlformats.org/officeDocument/2006/relationships/slide" Target="/ppt/slides/slide3.xml" Id="R9d751bc0da5f4c6b" /><Relationship Type="http://schemas.openxmlformats.org/officeDocument/2006/relationships/slide" Target="/ppt/slides/slide4.xml" Id="Ra835b2d2df584334" /><Relationship Type="http://schemas.openxmlformats.org/officeDocument/2006/relationships/slide" Target="/ppt/slides/slide5.xml" Id="R9a411046697d41e7" /><Relationship Type="http://schemas.openxmlformats.org/officeDocument/2006/relationships/slide" Target="/ppt/slides/slide6.xml" Id="Rde383400b07d4edb" /><Relationship Type="http://schemas.openxmlformats.org/officeDocument/2006/relationships/slide" Target="/ppt/slides/slide7.xml" Id="Raa9e7f9797c8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37e6b0392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6b9d25e0d4a41" /><Relationship Type="http://schemas.openxmlformats.org/officeDocument/2006/relationships/theme" Target="/ppt/slideMasters/theme/theme1.xml" Id="R426ae0fd6704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a6b9d25e0d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2d864b2b5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98a81f09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48cb2afe7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7000baeb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64ed9282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d65eebe14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dde0bb61e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5 182 729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2 264 103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SVERRE BAE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post@el-con.no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www.el-con.no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914 589 347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EL-CON AS</a:t>
            </a:r>
          </a:p>
        </p:txBody>
      </p:sp>
    </p:spTree>
  </p:cSld>
  <p:clrMapOvr>
    <a:masterClrMapping xmlns:a="http://schemas.openxmlformats.org/drawingml/2006/main"/>
  </p:clrMapOvr>
</p:sld>
</file>