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1f8713ab9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21d3bd2f79466a"/>
  </p:sldMasterIdLst>
  <p:sldIdLst>
    <p:sldId xmlns:r="http://schemas.openxmlformats.org/officeDocument/2006/relationships" id="256" r:id="R22a983e5d67948b3"/>
    <p:sldId xmlns:r="http://schemas.openxmlformats.org/officeDocument/2006/relationships" id="257" r:id="Rb8196186d38a427d"/>
    <p:sldId xmlns:r="http://schemas.openxmlformats.org/officeDocument/2006/relationships" id="258" r:id="R78297716f56549b5"/>
    <p:sldId xmlns:r="http://schemas.openxmlformats.org/officeDocument/2006/relationships" id="259" r:id="R50a0d545576b42b8"/>
    <p:sldId xmlns:r="http://schemas.openxmlformats.org/officeDocument/2006/relationships" id="260" r:id="R37429bc59ee24aaa"/>
    <p:sldId xmlns:r="http://schemas.openxmlformats.org/officeDocument/2006/relationships" id="261" r:id="R635d514da3bb4d82"/>
    <p:sldId xmlns:r="http://schemas.openxmlformats.org/officeDocument/2006/relationships" id="262" r:id="Rcc71e96361d948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1d3bd2f79466a" /><Relationship Type="http://schemas.openxmlformats.org/officeDocument/2006/relationships/slide" Target="/ppt/slides/slide1.xml" Id="R22a983e5d67948b3" /><Relationship Type="http://schemas.openxmlformats.org/officeDocument/2006/relationships/slide" Target="/ppt/slides/slide2.xml" Id="Rb8196186d38a427d" /><Relationship Type="http://schemas.openxmlformats.org/officeDocument/2006/relationships/slide" Target="/ppt/slides/slide3.xml" Id="R78297716f56549b5" /><Relationship Type="http://schemas.openxmlformats.org/officeDocument/2006/relationships/slide" Target="/ppt/slides/slide4.xml" Id="R50a0d545576b42b8" /><Relationship Type="http://schemas.openxmlformats.org/officeDocument/2006/relationships/slide" Target="/ppt/slides/slide5.xml" Id="R37429bc59ee24aaa" /><Relationship Type="http://schemas.openxmlformats.org/officeDocument/2006/relationships/slide" Target="/ppt/slides/slide6.xml" Id="R635d514da3bb4d82" /><Relationship Type="http://schemas.openxmlformats.org/officeDocument/2006/relationships/slide" Target="/ppt/slides/slide7.xml" Id="Rcc71e96361d948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8ab14bbe2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37b8ba8204c93" /><Relationship Type="http://schemas.openxmlformats.org/officeDocument/2006/relationships/theme" Target="/ppt/slideMasters/theme/theme1.xml" Id="Rc2f59092632849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a37b8ba820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b61fccc5a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4e077e1a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d4c56bc834e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da1849d24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b273a0e8747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bfb3ac48c47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1a5c5123342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FICTION 43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FICTION 43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DANM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O19G Q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TWB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BAKALAO AS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914 575 907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