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92bf14218044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e36cbec71745dd"/>
  </p:sldMasterIdLst>
  <p:sldIdLst>
    <p:sldId xmlns:r="http://schemas.openxmlformats.org/officeDocument/2006/relationships" id="256" r:id="R29e8da6b7ffc4940"/>
    <p:sldId xmlns:r="http://schemas.openxmlformats.org/officeDocument/2006/relationships" id="257" r:id="R8a166af26a314900"/>
    <p:sldId xmlns:r="http://schemas.openxmlformats.org/officeDocument/2006/relationships" id="258" r:id="Rfdee90154c334737"/>
    <p:sldId xmlns:r="http://schemas.openxmlformats.org/officeDocument/2006/relationships" id="259" r:id="R51d3308b1f2a4d6a"/>
    <p:sldId xmlns:r="http://schemas.openxmlformats.org/officeDocument/2006/relationships" id="260" r:id="Rf1ef38dca3844ad4"/>
    <p:sldId xmlns:r="http://schemas.openxmlformats.org/officeDocument/2006/relationships" id="261" r:id="Ra21fb9ed28f5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36cbec71745dd" /><Relationship Type="http://schemas.openxmlformats.org/officeDocument/2006/relationships/slide" Target="/ppt/slides/slide1.xml" Id="R29e8da6b7ffc4940" /><Relationship Type="http://schemas.openxmlformats.org/officeDocument/2006/relationships/slide" Target="/ppt/slides/slide2.xml" Id="R8a166af26a314900" /><Relationship Type="http://schemas.openxmlformats.org/officeDocument/2006/relationships/slide" Target="/ppt/slides/slide3.xml" Id="Rfdee90154c334737" /><Relationship Type="http://schemas.openxmlformats.org/officeDocument/2006/relationships/slide" Target="/ppt/slides/slide4.xml" Id="R51d3308b1f2a4d6a" /><Relationship Type="http://schemas.openxmlformats.org/officeDocument/2006/relationships/slide" Target="/ppt/slides/slide5.xml" Id="Rf1ef38dca3844ad4" /><Relationship Type="http://schemas.openxmlformats.org/officeDocument/2006/relationships/slide" Target="/ppt/slides/slide6.xml" Id="Ra21fb9ed28f5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ac4d169574c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bdbef7b404827" /><Relationship Type="http://schemas.openxmlformats.org/officeDocument/2006/relationships/theme" Target="/ppt/slideMasters/theme/theme1.xml" Id="R80aaca6b4f9846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7bdbef7b40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9e9a9db6f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a61cf8adf4d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9cc016ff74f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40c85342340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92052f1db49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982460ecb47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ÅSGÅRD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ÅSGÅRD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138 639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−336 609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914 569 265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 EIENDOM AS</a:t>
            </a:r>
          </a:p>
        </p:txBody>
      </p:sp>
    </p:spTree>
  </p:cSld>
  <p:clrMapOvr>
    <a:masterClrMapping xmlns:a="http://schemas.openxmlformats.org/drawingml/2006/main"/>
  </p:clrMapOvr>
</p:sld>
</file>