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e4a086f63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89c4ff9c4414e"/>
  </p:sldMasterIdLst>
  <p:sldIdLst>
    <p:sldId xmlns:r="http://schemas.openxmlformats.org/officeDocument/2006/relationships" id="256" r:id="Ra1300a83b0154365"/>
    <p:sldId xmlns:r="http://schemas.openxmlformats.org/officeDocument/2006/relationships" id="257" r:id="R5204970f4927472a"/>
    <p:sldId xmlns:r="http://schemas.openxmlformats.org/officeDocument/2006/relationships" id="258" r:id="R61ac173d14f047e8"/>
    <p:sldId xmlns:r="http://schemas.openxmlformats.org/officeDocument/2006/relationships" id="259" r:id="R4b7b58c749924b91"/>
    <p:sldId xmlns:r="http://schemas.openxmlformats.org/officeDocument/2006/relationships" id="260" r:id="R203332bf09ca4fbb"/>
    <p:sldId xmlns:r="http://schemas.openxmlformats.org/officeDocument/2006/relationships" id="261" r:id="R24ad77eb81754a31"/>
    <p:sldId xmlns:r="http://schemas.openxmlformats.org/officeDocument/2006/relationships" id="262" r:id="R6772d217e69c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89c4ff9c4414e" /><Relationship Type="http://schemas.openxmlformats.org/officeDocument/2006/relationships/slide" Target="/ppt/slides/slide1.xml" Id="Ra1300a83b0154365" /><Relationship Type="http://schemas.openxmlformats.org/officeDocument/2006/relationships/slide" Target="/ppt/slides/slide2.xml" Id="R5204970f4927472a" /><Relationship Type="http://schemas.openxmlformats.org/officeDocument/2006/relationships/slide" Target="/ppt/slides/slide3.xml" Id="R61ac173d14f047e8" /><Relationship Type="http://schemas.openxmlformats.org/officeDocument/2006/relationships/slide" Target="/ppt/slides/slide4.xml" Id="R4b7b58c749924b91" /><Relationship Type="http://schemas.openxmlformats.org/officeDocument/2006/relationships/slide" Target="/ppt/slides/slide5.xml" Id="R203332bf09ca4fbb" /><Relationship Type="http://schemas.openxmlformats.org/officeDocument/2006/relationships/slide" Target="/ppt/slides/slide6.xml" Id="R24ad77eb81754a31" /><Relationship Type="http://schemas.openxmlformats.org/officeDocument/2006/relationships/slide" Target="/ppt/slides/slide7.xml" Id="R6772d217e69c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fc6895229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0452cb06645d7" /><Relationship Type="http://schemas.openxmlformats.org/officeDocument/2006/relationships/theme" Target="/ppt/slideMasters/theme/theme1.xml" Id="Rc68cef3c717f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30452cb066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2780b08d0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e159fe151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1ba8bae2e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be4032018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0d1c08abd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d45c7d38f45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ec1688072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HOFF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 HOTELS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2 467 174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−366 873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10 618 709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24 020 199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Falkenborgvegen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eivind.askeland@choice.no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914 566 150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 HOTELS AS</a:t>
            </a:r>
          </a:p>
        </p:txBody>
      </p:sp>
    </p:spTree>
  </p:cSld>
  <p:clrMapOvr>
    <a:masterClrMapping xmlns:a="http://schemas.openxmlformats.org/drawingml/2006/main"/>
  </p:clrMapOvr>
</p:sld>
</file>