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f25c822de64a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7d3fb357154ac8"/>
  </p:sldMasterIdLst>
  <p:sldIdLst>
    <p:sldId xmlns:r="http://schemas.openxmlformats.org/officeDocument/2006/relationships" id="256" r:id="R6f4d5a4077dc43ab"/>
    <p:sldId xmlns:r="http://schemas.openxmlformats.org/officeDocument/2006/relationships" id="257" r:id="Ra2a2a629b0234710"/>
    <p:sldId xmlns:r="http://schemas.openxmlformats.org/officeDocument/2006/relationships" id="258" r:id="Rb451f546eba743b6"/>
    <p:sldId xmlns:r="http://schemas.openxmlformats.org/officeDocument/2006/relationships" id="259" r:id="R3d5f8e622cb84e75"/>
    <p:sldId xmlns:r="http://schemas.openxmlformats.org/officeDocument/2006/relationships" id="260" r:id="R6d9b8f74708a4b36"/>
    <p:sldId xmlns:r="http://schemas.openxmlformats.org/officeDocument/2006/relationships" id="261" r:id="R35a8fcc63a824b0c"/>
    <p:sldId xmlns:r="http://schemas.openxmlformats.org/officeDocument/2006/relationships" id="262" r:id="R4038356e66a24d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7d3fb357154ac8" /><Relationship Type="http://schemas.openxmlformats.org/officeDocument/2006/relationships/slide" Target="/ppt/slides/slide1.xml" Id="R6f4d5a4077dc43ab" /><Relationship Type="http://schemas.openxmlformats.org/officeDocument/2006/relationships/slide" Target="/ppt/slides/slide2.xml" Id="Ra2a2a629b0234710" /><Relationship Type="http://schemas.openxmlformats.org/officeDocument/2006/relationships/slide" Target="/ppt/slides/slide3.xml" Id="Rb451f546eba743b6" /><Relationship Type="http://schemas.openxmlformats.org/officeDocument/2006/relationships/slide" Target="/ppt/slides/slide4.xml" Id="R3d5f8e622cb84e75" /><Relationship Type="http://schemas.openxmlformats.org/officeDocument/2006/relationships/slide" Target="/ppt/slides/slide5.xml" Id="R6d9b8f74708a4b36" /><Relationship Type="http://schemas.openxmlformats.org/officeDocument/2006/relationships/slide" Target="/ppt/slides/slide6.xml" Id="R35a8fcc63a824b0c" /><Relationship Type="http://schemas.openxmlformats.org/officeDocument/2006/relationships/slide" Target="/ppt/slides/slide7.xml" Id="R4038356e66a24d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77cfd94f2a46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a93595260405c" /><Relationship Type="http://schemas.openxmlformats.org/officeDocument/2006/relationships/theme" Target="/ppt/slideMasters/theme/theme1.xml" Id="R5a1c499310ec44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4a9359526040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f29e2a16146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cba1053a94b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37c21d04045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e59d51a8e4e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a212a1c264d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f96b2b2984d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d675d57f342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BCC EVENT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BCC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BCC EVENT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BCC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BCC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BCC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2 937 219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−1 372 153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−1 379 055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3 812 656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7 090 235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BCC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BKM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BCC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914 565 871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BCC EVENT AS</a:t>
            </a:r>
          </a:p>
        </p:txBody>
      </p:sp>
    </p:spTree>
  </p:cSld>
  <p:clrMapOvr>
    <a:masterClrMapping xmlns:a="http://schemas.openxmlformats.org/drawingml/2006/main"/>
  </p:clrMapOvr>
</p:sld>
</file>