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6da98fc1c4d4cd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b268f0562b84889"/>
  </p:sldMasterIdLst>
  <p:sldIdLst>
    <p:sldId xmlns:r="http://schemas.openxmlformats.org/officeDocument/2006/relationships" id="256" r:id="R55fd548f54964ac3"/>
    <p:sldId xmlns:r="http://schemas.openxmlformats.org/officeDocument/2006/relationships" id="257" r:id="Rf36b2ca11c50422a"/>
    <p:sldId xmlns:r="http://schemas.openxmlformats.org/officeDocument/2006/relationships" id="258" r:id="Rd964cf29ec554ab1"/>
    <p:sldId xmlns:r="http://schemas.openxmlformats.org/officeDocument/2006/relationships" id="259" r:id="R1ab8af8c924f47dd"/>
    <p:sldId xmlns:r="http://schemas.openxmlformats.org/officeDocument/2006/relationships" id="260" r:id="R7e64ef7247334f50"/>
    <p:sldId xmlns:r="http://schemas.openxmlformats.org/officeDocument/2006/relationships" id="261" r:id="R28298255dc9a401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268f0562b84889" /><Relationship Type="http://schemas.openxmlformats.org/officeDocument/2006/relationships/slide" Target="/ppt/slides/slide1.xml" Id="R55fd548f54964ac3" /><Relationship Type="http://schemas.openxmlformats.org/officeDocument/2006/relationships/slide" Target="/ppt/slides/slide2.xml" Id="Rf36b2ca11c50422a" /><Relationship Type="http://schemas.openxmlformats.org/officeDocument/2006/relationships/slide" Target="/ppt/slides/slide3.xml" Id="Rd964cf29ec554ab1" /><Relationship Type="http://schemas.openxmlformats.org/officeDocument/2006/relationships/slide" Target="/ppt/slides/slide4.xml" Id="R1ab8af8c924f47dd" /><Relationship Type="http://schemas.openxmlformats.org/officeDocument/2006/relationships/slide" Target="/ppt/slides/slide5.xml" Id="R7e64ef7247334f50" /><Relationship Type="http://schemas.openxmlformats.org/officeDocument/2006/relationships/slide" Target="/ppt/slides/slide6.xml" Id="R28298255dc9a401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f2e771d46c4ed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e5c40dd3ea43c1" /><Relationship Type="http://schemas.openxmlformats.org/officeDocument/2006/relationships/theme" Target="/ppt/slideMasters/theme/theme1.xml" Id="Rd7dfd68c67c3419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4e5c40dd3ea43c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e62d06d94e49e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895e6834cd44d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6c386989cf434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674942bb20453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5f5a706cd945f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c88c06a2c14ee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COL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CHRISTIAN SKARBY  –  96,1 %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LASSE SKARBY  –  3,9 %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Ole Christian Skarby, Munkerudåsen 26M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1165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914 565 693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COL HOLDING AS</a:t>
            </a:r>
          </a:p>
        </p:txBody>
      </p:sp>
    </p:spTree>
  </p:cSld>
  <p:clrMapOvr>
    <a:masterClrMapping xmlns:a="http://schemas.openxmlformats.org/drawingml/2006/main"/>
  </p:clrMapOvr>
</p:sld>
</file>