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e052f98904a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37d3e64ad34c3c"/>
  </p:sldMasterIdLst>
  <p:sldIdLst>
    <p:sldId xmlns:r="http://schemas.openxmlformats.org/officeDocument/2006/relationships" id="256" r:id="Rc3eba7f6d697436b"/>
    <p:sldId xmlns:r="http://schemas.openxmlformats.org/officeDocument/2006/relationships" id="257" r:id="R7485235808014fcb"/>
    <p:sldId xmlns:r="http://schemas.openxmlformats.org/officeDocument/2006/relationships" id="258" r:id="R05a389cb7a3b4003"/>
    <p:sldId xmlns:r="http://schemas.openxmlformats.org/officeDocument/2006/relationships" id="259" r:id="Rd5e0364fc79745a2"/>
    <p:sldId xmlns:r="http://schemas.openxmlformats.org/officeDocument/2006/relationships" id="260" r:id="R5620dba7aed6422d"/>
    <p:sldId xmlns:r="http://schemas.openxmlformats.org/officeDocument/2006/relationships" id="261" r:id="R825f4ede5fb044de"/>
    <p:sldId xmlns:r="http://schemas.openxmlformats.org/officeDocument/2006/relationships" id="262" r:id="R30f088d70a164c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7d3e64ad34c3c" /><Relationship Type="http://schemas.openxmlformats.org/officeDocument/2006/relationships/slide" Target="/ppt/slides/slide1.xml" Id="Rc3eba7f6d697436b" /><Relationship Type="http://schemas.openxmlformats.org/officeDocument/2006/relationships/slide" Target="/ppt/slides/slide2.xml" Id="R7485235808014fcb" /><Relationship Type="http://schemas.openxmlformats.org/officeDocument/2006/relationships/slide" Target="/ppt/slides/slide3.xml" Id="R05a389cb7a3b4003" /><Relationship Type="http://schemas.openxmlformats.org/officeDocument/2006/relationships/slide" Target="/ppt/slides/slide4.xml" Id="Rd5e0364fc79745a2" /><Relationship Type="http://schemas.openxmlformats.org/officeDocument/2006/relationships/slide" Target="/ppt/slides/slide5.xml" Id="R5620dba7aed6422d" /><Relationship Type="http://schemas.openxmlformats.org/officeDocument/2006/relationships/slide" Target="/ppt/slides/slide6.xml" Id="R825f4ede5fb044de" /><Relationship Type="http://schemas.openxmlformats.org/officeDocument/2006/relationships/slide" Target="/ppt/slides/slide7.xml" Id="R30f088d70a164c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05b3d17174f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52e2f92244cd3" /><Relationship Type="http://schemas.openxmlformats.org/officeDocument/2006/relationships/theme" Target="/ppt/slideMasters/theme/theme1.xml" Id="R44a173ee9ed247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c52e2f92244c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dce377dcc4c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7b65ee43242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ed6a9695a43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1b760b34840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5bd71aaa24c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1ffe8f5f84f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b6ea4c71e41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−154 359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 GEIR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Geir Nordvik, Nordvikvegen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5243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914 565 197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NORDVIK INVEST AS</a:t>
            </a:r>
          </a:p>
        </p:txBody>
      </p:sp>
    </p:spTree>
  </p:cSld>
  <p:clrMapOvr>
    <a:masterClrMapping xmlns:a="http://schemas.openxmlformats.org/drawingml/2006/main"/>
  </p:clrMapOvr>
</p:sld>
</file>