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883b64561e46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64a159ffbe41ec"/>
  </p:sldMasterIdLst>
  <p:sldIdLst>
    <p:sldId xmlns:r="http://schemas.openxmlformats.org/officeDocument/2006/relationships" id="256" r:id="R6e6b72132a2546ea"/>
    <p:sldId xmlns:r="http://schemas.openxmlformats.org/officeDocument/2006/relationships" id="257" r:id="R47fdee31bdc94c63"/>
    <p:sldId xmlns:r="http://schemas.openxmlformats.org/officeDocument/2006/relationships" id="258" r:id="R3a425f0269774a50"/>
    <p:sldId xmlns:r="http://schemas.openxmlformats.org/officeDocument/2006/relationships" id="259" r:id="Re5346b9946064e2d"/>
    <p:sldId xmlns:r="http://schemas.openxmlformats.org/officeDocument/2006/relationships" id="260" r:id="R962ff0f5a6fc4dda"/>
    <p:sldId xmlns:r="http://schemas.openxmlformats.org/officeDocument/2006/relationships" id="261" r:id="R0f0de3e4725041ee"/>
    <p:sldId xmlns:r="http://schemas.openxmlformats.org/officeDocument/2006/relationships" id="262" r:id="R7d27c4a7473048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4a159ffbe41ec" /><Relationship Type="http://schemas.openxmlformats.org/officeDocument/2006/relationships/slide" Target="/ppt/slides/slide1.xml" Id="R6e6b72132a2546ea" /><Relationship Type="http://schemas.openxmlformats.org/officeDocument/2006/relationships/slide" Target="/ppt/slides/slide2.xml" Id="R47fdee31bdc94c63" /><Relationship Type="http://schemas.openxmlformats.org/officeDocument/2006/relationships/slide" Target="/ppt/slides/slide3.xml" Id="R3a425f0269774a50" /><Relationship Type="http://schemas.openxmlformats.org/officeDocument/2006/relationships/slide" Target="/ppt/slides/slide4.xml" Id="Re5346b9946064e2d" /><Relationship Type="http://schemas.openxmlformats.org/officeDocument/2006/relationships/slide" Target="/ppt/slides/slide5.xml" Id="R962ff0f5a6fc4dda" /><Relationship Type="http://schemas.openxmlformats.org/officeDocument/2006/relationships/slide" Target="/ppt/slides/slide6.xml" Id="R0f0de3e4725041ee" /><Relationship Type="http://schemas.openxmlformats.org/officeDocument/2006/relationships/slide" Target="/ppt/slides/slide7.xml" Id="R7d27c4a7473048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95dfdc0544d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c055e8a5f4afe" /><Relationship Type="http://schemas.openxmlformats.org/officeDocument/2006/relationships/theme" Target="/ppt/slideMasters/theme/theme1.xml" Id="Ra23d96b101e54f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c055e8a5f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fc754788644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f1706c3194d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179a0422d40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ca18ed59a4e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27f33a37a4a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bb72c48b44b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1b044584741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BJØRLI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JAHNSEN THOMAS BJØRGE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914 557 003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BJØRLI AS</a:t>
            </a:r>
          </a:p>
        </p:txBody>
      </p:sp>
    </p:spTree>
  </p:cSld>
  <p:clrMapOvr>
    <a:masterClrMapping xmlns:a="http://schemas.openxmlformats.org/drawingml/2006/main"/>
  </p:clrMapOvr>
</p:sld>
</file>