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7f4d0941a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3a2d864244aa5"/>
  </p:sldMasterIdLst>
  <p:sldIdLst>
    <p:sldId xmlns:r="http://schemas.openxmlformats.org/officeDocument/2006/relationships" id="256" r:id="R23a4fb5293924925"/>
    <p:sldId xmlns:r="http://schemas.openxmlformats.org/officeDocument/2006/relationships" id="257" r:id="Raac3a52973494bfd"/>
    <p:sldId xmlns:r="http://schemas.openxmlformats.org/officeDocument/2006/relationships" id="258" r:id="R25eee6b7f5ff4eb6"/>
    <p:sldId xmlns:r="http://schemas.openxmlformats.org/officeDocument/2006/relationships" id="259" r:id="Rf906a13916a740b3"/>
    <p:sldId xmlns:r="http://schemas.openxmlformats.org/officeDocument/2006/relationships" id="260" r:id="R6d8effa2d93f44fb"/>
    <p:sldId xmlns:r="http://schemas.openxmlformats.org/officeDocument/2006/relationships" id="261" r:id="Rfb7b4f781c4942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3a2d864244aa5" /><Relationship Type="http://schemas.openxmlformats.org/officeDocument/2006/relationships/slide" Target="/ppt/slides/slide1.xml" Id="R23a4fb5293924925" /><Relationship Type="http://schemas.openxmlformats.org/officeDocument/2006/relationships/slide" Target="/ppt/slides/slide2.xml" Id="Raac3a52973494bfd" /><Relationship Type="http://schemas.openxmlformats.org/officeDocument/2006/relationships/slide" Target="/ppt/slides/slide3.xml" Id="R25eee6b7f5ff4eb6" /><Relationship Type="http://schemas.openxmlformats.org/officeDocument/2006/relationships/slide" Target="/ppt/slides/slide4.xml" Id="Rf906a13916a740b3" /><Relationship Type="http://schemas.openxmlformats.org/officeDocument/2006/relationships/slide" Target="/ppt/slides/slide5.xml" Id="R6d8effa2d93f44fb" /><Relationship Type="http://schemas.openxmlformats.org/officeDocument/2006/relationships/slide" Target="/ppt/slides/slide6.xml" Id="Rfb7b4f781c4942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ec3f1c024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d8dd67ea4443f" /><Relationship Type="http://schemas.openxmlformats.org/officeDocument/2006/relationships/theme" Target="/ppt/slideMasters/theme/theme1.xml" Id="R83aa653e1d41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d8dd67ea4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0114b6741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cf548f6ec47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9f4bd6c65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7906ceeb046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6a19ece514c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c55648e69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SARPSBORG CUP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SARPSBORG CUP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914 550 211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