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af476e75c64b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10dd8725242a5"/>
  </p:sldMasterIdLst>
  <p:sldIdLst>
    <p:sldId xmlns:r="http://schemas.openxmlformats.org/officeDocument/2006/relationships" id="256" r:id="R8decf96a93094f6b"/>
    <p:sldId xmlns:r="http://schemas.openxmlformats.org/officeDocument/2006/relationships" id="257" r:id="Rb55212af527a4ae5"/>
    <p:sldId xmlns:r="http://schemas.openxmlformats.org/officeDocument/2006/relationships" id="258" r:id="R356d70b52d2a4000"/>
    <p:sldId xmlns:r="http://schemas.openxmlformats.org/officeDocument/2006/relationships" id="259" r:id="Rc81e1cedce3a4569"/>
    <p:sldId xmlns:r="http://schemas.openxmlformats.org/officeDocument/2006/relationships" id="260" r:id="Rf797780659ec410d"/>
    <p:sldId xmlns:r="http://schemas.openxmlformats.org/officeDocument/2006/relationships" id="261" r:id="Ra64e2cb61e5c411b"/>
    <p:sldId xmlns:r="http://schemas.openxmlformats.org/officeDocument/2006/relationships" id="262" r:id="R3b7ac1fa43ab4c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10dd8725242a5" /><Relationship Type="http://schemas.openxmlformats.org/officeDocument/2006/relationships/slide" Target="/ppt/slides/slide1.xml" Id="R8decf96a93094f6b" /><Relationship Type="http://schemas.openxmlformats.org/officeDocument/2006/relationships/slide" Target="/ppt/slides/slide2.xml" Id="Rb55212af527a4ae5" /><Relationship Type="http://schemas.openxmlformats.org/officeDocument/2006/relationships/slide" Target="/ppt/slides/slide3.xml" Id="R356d70b52d2a4000" /><Relationship Type="http://schemas.openxmlformats.org/officeDocument/2006/relationships/slide" Target="/ppt/slides/slide4.xml" Id="Rc81e1cedce3a4569" /><Relationship Type="http://schemas.openxmlformats.org/officeDocument/2006/relationships/slide" Target="/ppt/slides/slide5.xml" Id="Rf797780659ec410d" /><Relationship Type="http://schemas.openxmlformats.org/officeDocument/2006/relationships/slide" Target="/ppt/slides/slide6.xml" Id="Ra64e2cb61e5c411b" /><Relationship Type="http://schemas.openxmlformats.org/officeDocument/2006/relationships/slide" Target="/ppt/slides/slide7.xml" Id="R3b7ac1fa43ab4c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067b4558a4f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53d13cfe24546" /><Relationship Type="http://schemas.openxmlformats.org/officeDocument/2006/relationships/theme" Target="/ppt/slideMasters/theme/theme1.xml" Id="Rac307925749a43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53d13cfe245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6a1722f6049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d31f9d52c4e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9449ca6fa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36076fe5e45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8905c796e45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410d98e784c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6a2f56aa2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REMIGIUSZ PAUL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REMIGIUSZ PAUL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REMIGIUSZ PAUL AS ble etablert [år] og holder til i Storslett.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REMIGIUSZ PAUL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REMIGIUSZ PAUL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REMIGIUSZ PAUL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2 858 307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REMIGIUSZ PAUL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REMIGIUSZ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REMIGIUSZ PAUL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Leonh Isaksens veg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9151 Storslett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914 549 264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REMIGIUSZ PAUL AS</a:t>
            </a:r>
          </a:p>
        </p:txBody>
      </p:sp>
    </p:spTree>
  </p:cSld>
  <p:clrMapOvr>
    <a:masterClrMapping xmlns:a="http://schemas.openxmlformats.org/drawingml/2006/main"/>
  </p:clrMapOvr>
</p:sld>
</file>