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8982a3f3f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6a485813f4648"/>
  </p:sldMasterIdLst>
  <p:sldIdLst>
    <p:sldId xmlns:r="http://schemas.openxmlformats.org/officeDocument/2006/relationships" id="256" r:id="R2f8456a926894479"/>
    <p:sldId xmlns:r="http://schemas.openxmlformats.org/officeDocument/2006/relationships" id="257" r:id="R9a9e09ff01dd4927"/>
    <p:sldId xmlns:r="http://schemas.openxmlformats.org/officeDocument/2006/relationships" id="258" r:id="R54e00267085447b5"/>
    <p:sldId xmlns:r="http://schemas.openxmlformats.org/officeDocument/2006/relationships" id="259" r:id="R24f2d6f2f1ac4ff8"/>
    <p:sldId xmlns:r="http://schemas.openxmlformats.org/officeDocument/2006/relationships" id="260" r:id="R519d12759b08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6a485813f4648" /><Relationship Type="http://schemas.openxmlformats.org/officeDocument/2006/relationships/slide" Target="/ppt/slides/slide1.xml" Id="R2f8456a926894479" /><Relationship Type="http://schemas.openxmlformats.org/officeDocument/2006/relationships/slide" Target="/ppt/slides/slide2.xml" Id="R9a9e09ff01dd4927" /><Relationship Type="http://schemas.openxmlformats.org/officeDocument/2006/relationships/slide" Target="/ppt/slides/slide3.xml" Id="R54e00267085447b5" /><Relationship Type="http://schemas.openxmlformats.org/officeDocument/2006/relationships/slide" Target="/ppt/slides/slide4.xml" Id="R24f2d6f2f1ac4ff8" /><Relationship Type="http://schemas.openxmlformats.org/officeDocument/2006/relationships/slide" Target="/ppt/slides/slide5.xml" Id="R519d12759b08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b959a39fa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a72db15c24c84" /><Relationship Type="http://schemas.openxmlformats.org/officeDocument/2006/relationships/theme" Target="/ppt/slideMasters/theme/theme1.xml" Id="Rc7f93c977aac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a72db15c2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ddb01a811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83ea4ac6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bade5c86e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26aa3c26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3ad514293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BYGGSMART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BYGGSMART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BYGGSMART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BYGGSMART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BYGGSMART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BYGGSMART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914 548 446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BYGGSMART BYGG AS</a:t>
            </a:r>
          </a:p>
        </p:txBody>
      </p:sp>
    </p:spTree>
  </p:cSld>
  <p:clrMapOvr>
    <a:masterClrMapping xmlns:a="http://schemas.openxmlformats.org/drawingml/2006/main"/>
  </p:clrMapOvr>
</p:sld>
</file>