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e68261f4c546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0feb849df4b54"/>
  </p:sldMasterIdLst>
  <p:sldIdLst>
    <p:sldId xmlns:r="http://schemas.openxmlformats.org/officeDocument/2006/relationships" id="256" r:id="R0f945179bc464eb5"/>
    <p:sldId xmlns:r="http://schemas.openxmlformats.org/officeDocument/2006/relationships" id="257" r:id="R9847cd0774004b7b"/>
    <p:sldId xmlns:r="http://schemas.openxmlformats.org/officeDocument/2006/relationships" id="258" r:id="R1f4d6082f7c94170"/>
    <p:sldId xmlns:r="http://schemas.openxmlformats.org/officeDocument/2006/relationships" id="259" r:id="Rcf46b3489e254435"/>
    <p:sldId xmlns:r="http://schemas.openxmlformats.org/officeDocument/2006/relationships" id="260" r:id="Rfbb39cba1c22477f"/>
    <p:sldId xmlns:r="http://schemas.openxmlformats.org/officeDocument/2006/relationships" id="261" r:id="R0a49d0f108194a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0feb849df4b54" /><Relationship Type="http://schemas.openxmlformats.org/officeDocument/2006/relationships/slide" Target="/ppt/slides/slide1.xml" Id="R0f945179bc464eb5" /><Relationship Type="http://schemas.openxmlformats.org/officeDocument/2006/relationships/slide" Target="/ppt/slides/slide2.xml" Id="R9847cd0774004b7b" /><Relationship Type="http://schemas.openxmlformats.org/officeDocument/2006/relationships/slide" Target="/ppt/slides/slide3.xml" Id="R1f4d6082f7c94170" /><Relationship Type="http://schemas.openxmlformats.org/officeDocument/2006/relationships/slide" Target="/ppt/slides/slide4.xml" Id="Rcf46b3489e254435" /><Relationship Type="http://schemas.openxmlformats.org/officeDocument/2006/relationships/slide" Target="/ppt/slides/slide5.xml" Id="Rfbb39cba1c22477f" /><Relationship Type="http://schemas.openxmlformats.org/officeDocument/2006/relationships/slide" Target="/ppt/slides/slide6.xml" Id="R0a49d0f108194a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073eb8428c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bacdc65c84bfe" /><Relationship Type="http://schemas.openxmlformats.org/officeDocument/2006/relationships/theme" Target="/ppt/slideMasters/theme/theme1.xml" Id="Rb446ce54c1f34b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bbacdc65c84b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80bf4c9554d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e8da632aa4d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fa08d64f549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1c93e2462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bae22604e4a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7711257bf41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HEGDAL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HEGDAL CONSULTING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NORDAL HEGDAL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Bjørgums veg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7092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914 546 753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HEGDAL CONSULTING AS</a:t>
            </a:r>
          </a:p>
        </p:txBody>
      </p:sp>
    </p:spTree>
  </p:cSld>
  <p:clrMapOvr>
    <a:masterClrMapping xmlns:a="http://schemas.openxmlformats.org/drawingml/2006/main"/>
  </p:clrMapOvr>
</p:sld>
</file>