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d7ec142d6e42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bee7fbd077455d"/>
  </p:sldMasterIdLst>
  <p:sldIdLst>
    <p:sldId xmlns:r="http://schemas.openxmlformats.org/officeDocument/2006/relationships" id="256" r:id="R132b4640cb9d4314"/>
    <p:sldId xmlns:r="http://schemas.openxmlformats.org/officeDocument/2006/relationships" id="257" r:id="R38cb13f9e9834680"/>
    <p:sldId xmlns:r="http://schemas.openxmlformats.org/officeDocument/2006/relationships" id="258" r:id="R3e03b23e53c64ee7"/>
    <p:sldId xmlns:r="http://schemas.openxmlformats.org/officeDocument/2006/relationships" id="259" r:id="R427802a62e874874"/>
    <p:sldId xmlns:r="http://schemas.openxmlformats.org/officeDocument/2006/relationships" id="260" r:id="Rc0c7908a92184975"/>
    <p:sldId xmlns:r="http://schemas.openxmlformats.org/officeDocument/2006/relationships" id="261" r:id="R0cb84117b49d46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bee7fbd077455d" /><Relationship Type="http://schemas.openxmlformats.org/officeDocument/2006/relationships/slide" Target="/ppt/slides/slide1.xml" Id="R132b4640cb9d4314" /><Relationship Type="http://schemas.openxmlformats.org/officeDocument/2006/relationships/slide" Target="/ppt/slides/slide2.xml" Id="R38cb13f9e9834680" /><Relationship Type="http://schemas.openxmlformats.org/officeDocument/2006/relationships/slide" Target="/ppt/slides/slide3.xml" Id="R3e03b23e53c64ee7" /><Relationship Type="http://schemas.openxmlformats.org/officeDocument/2006/relationships/slide" Target="/ppt/slides/slide4.xml" Id="R427802a62e874874" /><Relationship Type="http://schemas.openxmlformats.org/officeDocument/2006/relationships/slide" Target="/ppt/slides/slide5.xml" Id="Rc0c7908a92184975" /><Relationship Type="http://schemas.openxmlformats.org/officeDocument/2006/relationships/slide" Target="/ppt/slides/slide6.xml" Id="R0cb84117b49d46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c711712ba941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65a4473d04946" /><Relationship Type="http://schemas.openxmlformats.org/officeDocument/2006/relationships/theme" Target="/ppt/slideMasters/theme/theme1.xml" Id="R07c22c3c1c8e45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c65a4473d049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bb291ff1442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cfa5b0faf46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cb8ba32224b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87db59f6743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5d1e8f9f043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2c201bd5c4c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AABO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AABO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627 300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633 595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914 534 658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AABO INVEST AS</a:t>
            </a:r>
          </a:p>
        </p:txBody>
      </p:sp>
    </p:spTree>
  </p:cSld>
  <p:clrMapOvr>
    <a:masterClrMapping xmlns:a="http://schemas.openxmlformats.org/drawingml/2006/main"/>
  </p:clrMapOvr>
</p:sld>
</file>