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105f2c90c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a42317ebb4149"/>
  </p:sldMasterIdLst>
  <p:sldIdLst>
    <p:sldId xmlns:r="http://schemas.openxmlformats.org/officeDocument/2006/relationships" id="256" r:id="R8d6604f7c91d4a95"/>
    <p:sldId xmlns:r="http://schemas.openxmlformats.org/officeDocument/2006/relationships" id="257" r:id="R265bdc5172d34e5e"/>
    <p:sldId xmlns:r="http://schemas.openxmlformats.org/officeDocument/2006/relationships" id="258" r:id="Re002d5c29ee1465c"/>
    <p:sldId xmlns:r="http://schemas.openxmlformats.org/officeDocument/2006/relationships" id="259" r:id="Red3ee186c813401f"/>
    <p:sldId xmlns:r="http://schemas.openxmlformats.org/officeDocument/2006/relationships" id="260" r:id="R1d0915b89d4f4d3b"/>
    <p:sldId xmlns:r="http://schemas.openxmlformats.org/officeDocument/2006/relationships" id="261" r:id="Rb4819e5ac57949a0"/>
    <p:sldId xmlns:r="http://schemas.openxmlformats.org/officeDocument/2006/relationships" id="262" r:id="Reb523f599b8d45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a42317ebb4149" /><Relationship Type="http://schemas.openxmlformats.org/officeDocument/2006/relationships/slide" Target="/ppt/slides/slide1.xml" Id="R8d6604f7c91d4a95" /><Relationship Type="http://schemas.openxmlformats.org/officeDocument/2006/relationships/slide" Target="/ppt/slides/slide2.xml" Id="R265bdc5172d34e5e" /><Relationship Type="http://schemas.openxmlformats.org/officeDocument/2006/relationships/slide" Target="/ppt/slides/slide3.xml" Id="Re002d5c29ee1465c" /><Relationship Type="http://schemas.openxmlformats.org/officeDocument/2006/relationships/slide" Target="/ppt/slides/slide4.xml" Id="Red3ee186c813401f" /><Relationship Type="http://schemas.openxmlformats.org/officeDocument/2006/relationships/slide" Target="/ppt/slides/slide5.xml" Id="R1d0915b89d4f4d3b" /><Relationship Type="http://schemas.openxmlformats.org/officeDocument/2006/relationships/slide" Target="/ppt/slides/slide6.xml" Id="Rb4819e5ac57949a0" /><Relationship Type="http://schemas.openxmlformats.org/officeDocument/2006/relationships/slide" Target="/ppt/slides/slide7.xml" Id="Reb523f599b8d45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d0d800b7c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deae643347d6" /><Relationship Type="http://schemas.openxmlformats.org/officeDocument/2006/relationships/theme" Target="/ppt/slideMasters/theme/theme1.xml" Id="Ra669141de2fd4e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4deae6433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085163c0f4f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9f9eb2715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69ea36a71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973df53d94d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e28ed6bd8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dee283fa3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369e76887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WIRB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WIRB INVEST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449 750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1 443 979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1 444 895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LERBREKK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Breidengjå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914 533 899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WIRB INVEST AS</a:t>
            </a:r>
          </a:p>
        </p:txBody>
      </p:sp>
    </p:spTree>
  </p:cSld>
  <p:clrMapOvr>
    <a:masterClrMapping xmlns:a="http://schemas.openxmlformats.org/drawingml/2006/main"/>
  </p:clrMapOvr>
</p:sld>
</file>