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a16921572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d3795e4474c3e"/>
  </p:sldMasterIdLst>
  <p:sldIdLst>
    <p:sldId xmlns:r="http://schemas.openxmlformats.org/officeDocument/2006/relationships" id="256" r:id="R6d54d97355a242ba"/>
    <p:sldId xmlns:r="http://schemas.openxmlformats.org/officeDocument/2006/relationships" id="257" r:id="R806fc61128a74291"/>
    <p:sldId xmlns:r="http://schemas.openxmlformats.org/officeDocument/2006/relationships" id="258" r:id="R657f371e00aa4880"/>
    <p:sldId xmlns:r="http://schemas.openxmlformats.org/officeDocument/2006/relationships" id="259" r:id="R0532894ff3724fa6"/>
    <p:sldId xmlns:r="http://schemas.openxmlformats.org/officeDocument/2006/relationships" id="260" r:id="R23c70ec2bee84d03"/>
    <p:sldId xmlns:r="http://schemas.openxmlformats.org/officeDocument/2006/relationships" id="261" r:id="R26e01afd592b4f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d3795e4474c3e" /><Relationship Type="http://schemas.openxmlformats.org/officeDocument/2006/relationships/slide" Target="/ppt/slides/slide1.xml" Id="R6d54d97355a242ba" /><Relationship Type="http://schemas.openxmlformats.org/officeDocument/2006/relationships/slide" Target="/ppt/slides/slide2.xml" Id="R806fc61128a74291" /><Relationship Type="http://schemas.openxmlformats.org/officeDocument/2006/relationships/slide" Target="/ppt/slides/slide3.xml" Id="R657f371e00aa4880" /><Relationship Type="http://schemas.openxmlformats.org/officeDocument/2006/relationships/slide" Target="/ppt/slides/slide4.xml" Id="R0532894ff3724fa6" /><Relationship Type="http://schemas.openxmlformats.org/officeDocument/2006/relationships/slide" Target="/ppt/slides/slide5.xml" Id="R23c70ec2bee84d03" /><Relationship Type="http://schemas.openxmlformats.org/officeDocument/2006/relationships/slide" Target="/ppt/slides/slide6.xml" Id="R26e01afd592b4f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2098299f5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2da75b6fa4b7f" /><Relationship Type="http://schemas.openxmlformats.org/officeDocument/2006/relationships/theme" Target="/ppt/slideMasters/theme/theme1.xml" Id="Ra253f27474e946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2da75b6fa4b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215aaae024c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fd1e5c56b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c5b888821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789e7993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0817d3a1d42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2b27e98324b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−152 150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−155 089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847 115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914 530 601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 GRUPPEN AS</a:t>
            </a:r>
          </a:p>
        </p:txBody>
      </p:sp>
    </p:spTree>
  </p:cSld>
  <p:clrMapOvr>
    <a:masterClrMapping xmlns:a="http://schemas.openxmlformats.org/drawingml/2006/main"/>
  </p:clrMapOvr>
</p:sld>
</file>