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cb65e50ebf4c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f7c35b936f4b18"/>
  </p:sldMasterIdLst>
  <p:sldIdLst>
    <p:sldId xmlns:r="http://schemas.openxmlformats.org/officeDocument/2006/relationships" id="256" r:id="R164d443bcf04403d"/>
    <p:sldId xmlns:r="http://schemas.openxmlformats.org/officeDocument/2006/relationships" id="257" r:id="R66860ec18d854002"/>
    <p:sldId xmlns:r="http://schemas.openxmlformats.org/officeDocument/2006/relationships" id="258" r:id="Ra2912a817afb46fd"/>
    <p:sldId xmlns:r="http://schemas.openxmlformats.org/officeDocument/2006/relationships" id="259" r:id="R801dd294aaa3454d"/>
    <p:sldId xmlns:r="http://schemas.openxmlformats.org/officeDocument/2006/relationships" id="260" r:id="R4d59e73875744294"/>
    <p:sldId xmlns:r="http://schemas.openxmlformats.org/officeDocument/2006/relationships" id="261" r:id="Rfa86721c7ee245ed"/>
    <p:sldId xmlns:r="http://schemas.openxmlformats.org/officeDocument/2006/relationships" id="262" r:id="Rc24e0145e8904c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f7c35b936f4b18" /><Relationship Type="http://schemas.openxmlformats.org/officeDocument/2006/relationships/slide" Target="/ppt/slides/slide1.xml" Id="R164d443bcf04403d" /><Relationship Type="http://schemas.openxmlformats.org/officeDocument/2006/relationships/slide" Target="/ppt/slides/slide2.xml" Id="R66860ec18d854002" /><Relationship Type="http://schemas.openxmlformats.org/officeDocument/2006/relationships/slide" Target="/ppt/slides/slide3.xml" Id="Ra2912a817afb46fd" /><Relationship Type="http://schemas.openxmlformats.org/officeDocument/2006/relationships/slide" Target="/ppt/slides/slide4.xml" Id="R801dd294aaa3454d" /><Relationship Type="http://schemas.openxmlformats.org/officeDocument/2006/relationships/slide" Target="/ppt/slides/slide5.xml" Id="R4d59e73875744294" /><Relationship Type="http://schemas.openxmlformats.org/officeDocument/2006/relationships/slide" Target="/ppt/slides/slide6.xml" Id="Rfa86721c7ee245ed" /><Relationship Type="http://schemas.openxmlformats.org/officeDocument/2006/relationships/slide" Target="/ppt/slides/slide7.xml" Id="Rc24e0145e8904c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e24f939a474f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df34b7ea4450c" /><Relationship Type="http://schemas.openxmlformats.org/officeDocument/2006/relationships/theme" Target="/ppt/slideMasters/theme/theme1.xml" Id="R70363658570840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ddf34b7ea445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5d4799e624c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28e608be44f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24455e2e24b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6e64cc4d444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f8f21617f46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934b762fb49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02c6299cd49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ØNO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ØNO INVEST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416 641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1 343 965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1 345 563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ANDRE NORDJORDET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Granlia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ono.invest.as@gmail.com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914 528 496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ØNO INVEST AS</a:t>
            </a:r>
          </a:p>
        </p:txBody>
      </p:sp>
    </p:spTree>
  </p:cSld>
  <p:clrMapOvr>
    <a:masterClrMapping xmlns:a="http://schemas.openxmlformats.org/drawingml/2006/main"/>
  </p:clrMapOvr>
</p:sld>
</file>