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7672283e4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90c04ee144c4c"/>
  </p:sldMasterIdLst>
  <p:sldIdLst>
    <p:sldId xmlns:r="http://schemas.openxmlformats.org/officeDocument/2006/relationships" id="256" r:id="R4c03a4fcfada4ce6"/>
    <p:sldId xmlns:r="http://schemas.openxmlformats.org/officeDocument/2006/relationships" id="257" r:id="R98312ef1a7ef41be"/>
    <p:sldId xmlns:r="http://schemas.openxmlformats.org/officeDocument/2006/relationships" id="258" r:id="R8bf3afdbb9374d46"/>
    <p:sldId xmlns:r="http://schemas.openxmlformats.org/officeDocument/2006/relationships" id="259" r:id="Rca7ab275ea024c51"/>
    <p:sldId xmlns:r="http://schemas.openxmlformats.org/officeDocument/2006/relationships" id="260" r:id="Ra2156a8ae14c46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90c04ee144c4c" /><Relationship Type="http://schemas.openxmlformats.org/officeDocument/2006/relationships/slide" Target="/ppt/slides/slide1.xml" Id="R4c03a4fcfada4ce6" /><Relationship Type="http://schemas.openxmlformats.org/officeDocument/2006/relationships/slide" Target="/ppt/slides/slide2.xml" Id="R98312ef1a7ef41be" /><Relationship Type="http://schemas.openxmlformats.org/officeDocument/2006/relationships/slide" Target="/ppt/slides/slide3.xml" Id="R8bf3afdbb9374d46" /><Relationship Type="http://schemas.openxmlformats.org/officeDocument/2006/relationships/slide" Target="/ppt/slides/slide4.xml" Id="Rca7ab275ea024c51" /><Relationship Type="http://schemas.openxmlformats.org/officeDocument/2006/relationships/slide" Target="/ppt/slides/slide5.xml" Id="Ra2156a8ae14c46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0ba342f8b46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a0d78f18844b0" /><Relationship Type="http://schemas.openxmlformats.org/officeDocument/2006/relationships/theme" Target="/ppt/slideMasters/theme/theme1.xml" Id="Rdeff1d2d33c9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2a0d78f18844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fa6399e0d4b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bbfe1273b45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9956cda6f4a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1174deeaa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095d4d3124c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GRANDE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GRANDE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GRANDE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GRANDE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GRANDE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914 526 604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GRANDE VEKST AS</a:t>
            </a:r>
          </a:p>
        </p:txBody>
      </p:sp>
    </p:spTree>
  </p:cSld>
  <p:clrMapOvr>
    <a:masterClrMapping xmlns:a="http://schemas.openxmlformats.org/drawingml/2006/main"/>
  </p:clrMapOvr>
</p:sld>
</file>