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00cdb5e2674c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5cdf0e6ab24c7c"/>
  </p:sldMasterIdLst>
  <p:sldIdLst>
    <p:sldId xmlns:r="http://schemas.openxmlformats.org/officeDocument/2006/relationships" id="256" r:id="Ref9d77bbdbb345d7"/>
    <p:sldId xmlns:r="http://schemas.openxmlformats.org/officeDocument/2006/relationships" id="257" r:id="R80e3444e91db40ac"/>
    <p:sldId xmlns:r="http://schemas.openxmlformats.org/officeDocument/2006/relationships" id="258" r:id="Rf1926ef76f3d48a6"/>
    <p:sldId xmlns:r="http://schemas.openxmlformats.org/officeDocument/2006/relationships" id="259" r:id="Re8ca1672ba6e4a25"/>
    <p:sldId xmlns:r="http://schemas.openxmlformats.org/officeDocument/2006/relationships" id="260" r:id="R13cb8010b479456a"/>
    <p:sldId xmlns:r="http://schemas.openxmlformats.org/officeDocument/2006/relationships" id="261" r:id="R59fcc7e7020441fc"/>
    <p:sldId xmlns:r="http://schemas.openxmlformats.org/officeDocument/2006/relationships" id="262" r:id="Rec21c82140e34d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cdf0e6ab24c7c" /><Relationship Type="http://schemas.openxmlformats.org/officeDocument/2006/relationships/slide" Target="/ppt/slides/slide1.xml" Id="Ref9d77bbdbb345d7" /><Relationship Type="http://schemas.openxmlformats.org/officeDocument/2006/relationships/slide" Target="/ppt/slides/slide2.xml" Id="R80e3444e91db40ac" /><Relationship Type="http://schemas.openxmlformats.org/officeDocument/2006/relationships/slide" Target="/ppt/slides/slide3.xml" Id="Rf1926ef76f3d48a6" /><Relationship Type="http://schemas.openxmlformats.org/officeDocument/2006/relationships/slide" Target="/ppt/slides/slide4.xml" Id="Re8ca1672ba6e4a25" /><Relationship Type="http://schemas.openxmlformats.org/officeDocument/2006/relationships/slide" Target="/ppt/slides/slide5.xml" Id="R13cb8010b479456a" /><Relationship Type="http://schemas.openxmlformats.org/officeDocument/2006/relationships/slide" Target="/ppt/slides/slide6.xml" Id="R59fcc7e7020441fc" /><Relationship Type="http://schemas.openxmlformats.org/officeDocument/2006/relationships/slide" Target="/ppt/slides/slide7.xml" Id="Rec21c82140e34d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f96924e2b48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113dc2f1143b7" /><Relationship Type="http://schemas.openxmlformats.org/officeDocument/2006/relationships/theme" Target="/ppt/slideMasters/theme/theme1.xml" Id="R391fefa8848846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2113dc2f1143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da807296a4e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828eb363f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206b7084d46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30c1c248e49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f8df6b16a40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882c1684641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0fa8bf66f41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HELGHEIM HOLDING AS ble etablert [år] og holder til i Steinsland.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−524 832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HELGHEIM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Forland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5379 Steinsland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914 526 310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