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3dd816187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2dc1d1e7b465f"/>
  </p:sldMasterIdLst>
  <p:sldIdLst>
    <p:sldId xmlns:r="http://schemas.openxmlformats.org/officeDocument/2006/relationships" id="256" r:id="R14dcd2f5f9944cdf"/>
    <p:sldId xmlns:r="http://schemas.openxmlformats.org/officeDocument/2006/relationships" id="257" r:id="Rc77dc7524e274f1e"/>
    <p:sldId xmlns:r="http://schemas.openxmlformats.org/officeDocument/2006/relationships" id="258" r:id="R81ac7c5c31fd4afd"/>
    <p:sldId xmlns:r="http://schemas.openxmlformats.org/officeDocument/2006/relationships" id="259" r:id="Rdc8afd7d72d24dc6"/>
    <p:sldId xmlns:r="http://schemas.openxmlformats.org/officeDocument/2006/relationships" id="260" r:id="R08ecf2af142640cc"/>
    <p:sldId xmlns:r="http://schemas.openxmlformats.org/officeDocument/2006/relationships" id="261" r:id="Rbb594b62c01c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2dc1d1e7b465f" /><Relationship Type="http://schemas.openxmlformats.org/officeDocument/2006/relationships/slide" Target="/ppt/slides/slide1.xml" Id="R14dcd2f5f9944cdf" /><Relationship Type="http://schemas.openxmlformats.org/officeDocument/2006/relationships/slide" Target="/ppt/slides/slide2.xml" Id="Rc77dc7524e274f1e" /><Relationship Type="http://schemas.openxmlformats.org/officeDocument/2006/relationships/slide" Target="/ppt/slides/slide3.xml" Id="R81ac7c5c31fd4afd" /><Relationship Type="http://schemas.openxmlformats.org/officeDocument/2006/relationships/slide" Target="/ppt/slides/slide4.xml" Id="Rdc8afd7d72d24dc6" /><Relationship Type="http://schemas.openxmlformats.org/officeDocument/2006/relationships/slide" Target="/ppt/slides/slide5.xml" Id="R08ecf2af142640cc" /><Relationship Type="http://schemas.openxmlformats.org/officeDocument/2006/relationships/slide" Target="/ppt/slides/slide6.xml" Id="Rbb594b62c01c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0275f2fdc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cdae89174e90" /><Relationship Type="http://schemas.openxmlformats.org/officeDocument/2006/relationships/theme" Target="/ppt/slideMasters/theme/theme1.xml" Id="R9ee9c0ef3ca9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8cdae8917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77f17d65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8d55fa12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ac30c1f7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d2a3156d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e778e92c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48b967e2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