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97a18296dd41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a14eef06544c22"/>
  </p:sldMasterIdLst>
  <p:sldIdLst>
    <p:sldId xmlns:r="http://schemas.openxmlformats.org/officeDocument/2006/relationships" id="256" r:id="R411278e687ef4127"/>
    <p:sldId xmlns:r="http://schemas.openxmlformats.org/officeDocument/2006/relationships" id="257" r:id="R4dbb6dba5cd9481f"/>
    <p:sldId xmlns:r="http://schemas.openxmlformats.org/officeDocument/2006/relationships" id="258" r:id="R67a4f7fb4a3e4d9b"/>
    <p:sldId xmlns:r="http://schemas.openxmlformats.org/officeDocument/2006/relationships" id="259" r:id="R5892f6f1851c4cb1"/>
    <p:sldId xmlns:r="http://schemas.openxmlformats.org/officeDocument/2006/relationships" id="260" r:id="Re68a3bb912304d81"/>
    <p:sldId xmlns:r="http://schemas.openxmlformats.org/officeDocument/2006/relationships" id="261" r:id="R8ba867ca9f5042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14eef06544c22" /><Relationship Type="http://schemas.openxmlformats.org/officeDocument/2006/relationships/slide" Target="/ppt/slides/slide1.xml" Id="R411278e687ef4127" /><Relationship Type="http://schemas.openxmlformats.org/officeDocument/2006/relationships/slide" Target="/ppt/slides/slide2.xml" Id="R4dbb6dba5cd9481f" /><Relationship Type="http://schemas.openxmlformats.org/officeDocument/2006/relationships/slide" Target="/ppt/slides/slide3.xml" Id="R67a4f7fb4a3e4d9b" /><Relationship Type="http://schemas.openxmlformats.org/officeDocument/2006/relationships/slide" Target="/ppt/slides/slide4.xml" Id="R5892f6f1851c4cb1" /><Relationship Type="http://schemas.openxmlformats.org/officeDocument/2006/relationships/slide" Target="/ppt/slides/slide5.xml" Id="Re68a3bb912304d81" /><Relationship Type="http://schemas.openxmlformats.org/officeDocument/2006/relationships/slide" Target="/ppt/slides/slide6.xml" Id="R8ba867ca9f5042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4815a4c08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1d58712f34e59" /><Relationship Type="http://schemas.openxmlformats.org/officeDocument/2006/relationships/theme" Target="/ppt/slideMasters/theme/theme1.xml" Id="R95fd83953a96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1d58712f34e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934e2a62d4a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34443ea19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286a05d3a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1e6c59a4e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6169679664e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9eeda05084d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 HIGH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HIGH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 HIGH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HIGH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HIGH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HIGH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2 822 186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−343 905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HIGH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914 524 040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HIGH AS</a:t>
            </a:r>
          </a:p>
        </p:txBody>
      </p:sp>
    </p:spTree>
  </p:cSld>
  <p:clrMapOvr>
    <a:masterClrMapping xmlns:a="http://schemas.openxmlformats.org/drawingml/2006/main"/>
  </p:clrMapOvr>
</p:sld>
</file>