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582c818b0c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835fad21b6434a"/>
  </p:sldMasterIdLst>
  <p:sldIdLst>
    <p:sldId xmlns:r="http://schemas.openxmlformats.org/officeDocument/2006/relationships" id="256" r:id="Rb894fae6ba8f4237"/>
    <p:sldId xmlns:r="http://schemas.openxmlformats.org/officeDocument/2006/relationships" id="257" r:id="R12e208622cce4662"/>
    <p:sldId xmlns:r="http://schemas.openxmlformats.org/officeDocument/2006/relationships" id="258" r:id="Rccd1cf5d63124639"/>
    <p:sldId xmlns:r="http://schemas.openxmlformats.org/officeDocument/2006/relationships" id="259" r:id="R22b9dab34e1c42e8"/>
    <p:sldId xmlns:r="http://schemas.openxmlformats.org/officeDocument/2006/relationships" id="260" r:id="Rbba1c4af855e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35fad21b6434a" /><Relationship Type="http://schemas.openxmlformats.org/officeDocument/2006/relationships/slide" Target="/ppt/slides/slide1.xml" Id="Rb894fae6ba8f4237" /><Relationship Type="http://schemas.openxmlformats.org/officeDocument/2006/relationships/slide" Target="/ppt/slides/slide2.xml" Id="R12e208622cce4662" /><Relationship Type="http://schemas.openxmlformats.org/officeDocument/2006/relationships/slide" Target="/ppt/slides/slide3.xml" Id="Rccd1cf5d63124639" /><Relationship Type="http://schemas.openxmlformats.org/officeDocument/2006/relationships/slide" Target="/ppt/slides/slide4.xml" Id="R22b9dab34e1c42e8" /><Relationship Type="http://schemas.openxmlformats.org/officeDocument/2006/relationships/slide" Target="/ppt/slides/slide5.xml" Id="Rbba1c4af855e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672d90b0c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49c890e8f48e6" /><Relationship Type="http://schemas.openxmlformats.org/officeDocument/2006/relationships/theme" Target="/ppt/slideMasters/theme/theme1.xml" Id="R1d333242704545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49c890e8f48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0c51b3dd14b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ee4f1c07448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864e9cc90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e454802bb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0e7befef845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NAMSOS DAMPVASKERI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NAMSOS DAMPVASKERI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NAMSOS DAMPVASKERI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NAMSOS DAMPVASKERI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NAMSOS DAMPVASKERI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NAMSOS DAMPVASKERI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914 520 339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NAMSOS DAMPVASKERI</a:t>
            </a:r>
          </a:p>
        </p:txBody>
      </p:sp>
    </p:spTree>
  </p:cSld>
  <p:clrMapOvr>
    <a:masterClrMapping xmlns:a="http://schemas.openxmlformats.org/drawingml/2006/main"/>
  </p:clrMapOvr>
</p:sld>
</file>