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6afb8c43edd4df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bf0780354f45e7"/>
  </p:sldMasterIdLst>
  <p:sldIdLst>
    <p:sldId xmlns:r="http://schemas.openxmlformats.org/officeDocument/2006/relationships" id="256" r:id="R47de164fffbb4c5e"/>
    <p:sldId xmlns:r="http://schemas.openxmlformats.org/officeDocument/2006/relationships" id="257" r:id="Rcbd3703e72264b52"/>
    <p:sldId xmlns:r="http://schemas.openxmlformats.org/officeDocument/2006/relationships" id="258" r:id="R6bad375d7b15400b"/>
    <p:sldId xmlns:r="http://schemas.openxmlformats.org/officeDocument/2006/relationships" id="259" r:id="Red7571055ee74b7f"/>
    <p:sldId xmlns:r="http://schemas.openxmlformats.org/officeDocument/2006/relationships" id="260" r:id="R5ff2049b3e184b59"/>
    <p:sldId xmlns:r="http://schemas.openxmlformats.org/officeDocument/2006/relationships" id="261" r:id="R9d4cb4c72e6d444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bf0780354f45e7" /><Relationship Type="http://schemas.openxmlformats.org/officeDocument/2006/relationships/slide" Target="/ppt/slides/slide1.xml" Id="R47de164fffbb4c5e" /><Relationship Type="http://schemas.openxmlformats.org/officeDocument/2006/relationships/slide" Target="/ppt/slides/slide2.xml" Id="Rcbd3703e72264b52" /><Relationship Type="http://schemas.openxmlformats.org/officeDocument/2006/relationships/slide" Target="/ppt/slides/slide3.xml" Id="R6bad375d7b15400b" /><Relationship Type="http://schemas.openxmlformats.org/officeDocument/2006/relationships/slide" Target="/ppt/slides/slide4.xml" Id="Red7571055ee74b7f" /><Relationship Type="http://schemas.openxmlformats.org/officeDocument/2006/relationships/slide" Target="/ppt/slides/slide5.xml" Id="R5ff2049b3e184b59" /><Relationship Type="http://schemas.openxmlformats.org/officeDocument/2006/relationships/slide" Target="/ppt/slides/slide6.xml" Id="R9d4cb4c72e6d444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4984da145544d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a43fb2a1774a74" /><Relationship Type="http://schemas.openxmlformats.org/officeDocument/2006/relationships/theme" Target="/ppt/slideMasters/theme/theme1.xml" Id="R418dbb36231a4ec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6a43fb2a1774a7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7f88679beb4f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dbc2f6d27a4c9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1a82299c944df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81ca9759cb4a9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00d186c75c41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208b185d9c40f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HAIR &amp; BEAUTY LOUNGE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HAIR &amp; BEAUTY LOUNGE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HAIR &amp; BEAUTY LOUNGE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HAIR &amp; BEAUTY LOUNGE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HAIR &amp; BEAUTY LOUNGE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HAIR &amp; BEAUTY LOUNGE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521 115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−148 366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−148 358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−415 617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18 292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HAIR &amp; BEAUTY LOUNGE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914 516 552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HAIR &amp; BEAUTY LOUNGE AS</a:t>
            </a:r>
          </a:p>
        </p:txBody>
      </p:sp>
    </p:spTree>
  </p:cSld>
  <p:clrMapOvr>
    <a:masterClrMapping xmlns:a="http://schemas.openxmlformats.org/drawingml/2006/main"/>
  </p:clrMapOvr>
</p:sld>
</file>