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ed659c2d584b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dada9c3f7d40c6"/>
  </p:sldMasterIdLst>
  <p:sldIdLst>
    <p:sldId xmlns:r="http://schemas.openxmlformats.org/officeDocument/2006/relationships" id="256" r:id="R5767a7875da14496"/>
    <p:sldId xmlns:r="http://schemas.openxmlformats.org/officeDocument/2006/relationships" id="257" r:id="R0a3f4eb45bb94064"/>
    <p:sldId xmlns:r="http://schemas.openxmlformats.org/officeDocument/2006/relationships" id="258" r:id="Re1ab1c33f5d04b92"/>
    <p:sldId xmlns:r="http://schemas.openxmlformats.org/officeDocument/2006/relationships" id="259" r:id="R973d97f42840494e"/>
    <p:sldId xmlns:r="http://schemas.openxmlformats.org/officeDocument/2006/relationships" id="260" r:id="R7288b4e6ccfc4077"/>
    <p:sldId xmlns:r="http://schemas.openxmlformats.org/officeDocument/2006/relationships" id="261" r:id="Ra9634777e629462d"/>
    <p:sldId xmlns:r="http://schemas.openxmlformats.org/officeDocument/2006/relationships" id="262" r:id="R4cc951c10d0446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ada9c3f7d40c6" /><Relationship Type="http://schemas.openxmlformats.org/officeDocument/2006/relationships/slide" Target="/ppt/slides/slide1.xml" Id="R5767a7875da14496" /><Relationship Type="http://schemas.openxmlformats.org/officeDocument/2006/relationships/slide" Target="/ppt/slides/slide2.xml" Id="R0a3f4eb45bb94064" /><Relationship Type="http://schemas.openxmlformats.org/officeDocument/2006/relationships/slide" Target="/ppt/slides/slide3.xml" Id="Re1ab1c33f5d04b92" /><Relationship Type="http://schemas.openxmlformats.org/officeDocument/2006/relationships/slide" Target="/ppt/slides/slide4.xml" Id="R973d97f42840494e" /><Relationship Type="http://schemas.openxmlformats.org/officeDocument/2006/relationships/slide" Target="/ppt/slides/slide5.xml" Id="R7288b4e6ccfc4077" /><Relationship Type="http://schemas.openxmlformats.org/officeDocument/2006/relationships/slide" Target="/ppt/slides/slide6.xml" Id="Ra9634777e629462d" /><Relationship Type="http://schemas.openxmlformats.org/officeDocument/2006/relationships/slide" Target="/ppt/slides/slide7.xml" Id="R4cc951c10d0446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b6c8b43ac341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9cc3ff25e46ef" /><Relationship Type="http://schemas.openxmlformats.org/officeDocument/2006/relationships/theme" Target="/ppt/slideMasters/theme/theme1.xml" Id="Rae0171364b4349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29cc3ff25e46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a9893ec0445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0975299334d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e4cd1c45546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743418d7943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2354889c44f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0c9eff6434e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d14d07c924c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DIGITAL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 EIENDOM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7 050 049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4 876 659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4 788 959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15 699 037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64 386 392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 IMAGING SYSTEMS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Børsandveien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fstrekerud@gmail.com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914 515 475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EIENDOM AS</a:t>
            </a:r>
          </a:p>
        </p:txBody>
      </p:sp>
    </p:spTree>
  </p:cSld>
  <p:clrMapOvr>
    <a:masterClrMapping xmlns:a="http://schemas.openxmlformats.org/drawingml/2006/main"/>
  </p:clrMapOvr>
</p:sld>
</file>