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3e59906c494d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8079949738454d"/>
  </p:sldMasterIdLst>
  <p:sldIdLst>
    <p:sldId xmlns:r="http://schemas.openxmlformats.org/officeDocument/2006/relationships" id="256" r:id="Rf7c5584ab87a479f"/>
    <p:sldId xmlns:r="http://schemas.openxmlformats.org/officeDocument/2006/relationships" id="257" r:id="Re982ee3cc4cc40ff"/>
    <p:sldId xmlns:r="http://schemas.openxmlformats.org/officeDocument/2006/relationships" id="258" r:id="R7da56d3e3e2e45f5"/>
    <p:sldId xmlns:r="http://schemas.openxmlformats.org/officeDocument/2006/relationships" id="259" r:id="Rf0c58514ca9247c6"/>
    <p:sldId xmlns:r="http://schemas.openxmlformats.org/officeDocument/2006/relationships" id="260" r:id="R22dfb961fa60400d"/>
    <p:sldId xmlns:r="http://schemas.openxmlformats.org/officeDocument/2006/relationships" id="261" r:id="Rd1b02a8d74864d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079949738454d" /><Relationship Type="http://schemas.openxmlformats.org/officeDocument/2006/relationships/slide" Target="/ppt/slides/slide1.xml" Id="Rf7c5584ab87a479f" /><Relationship Type="http://schemas.openxmlformats.org/officeDocument/2006/relationships/slide" Target="/ppt/slides/slide2.xml" Id="Re982ee3cc4cc40ff" /><Relationship Type="http://schemas.openxmlformats.org/officeDocument/2006/relationships/slide" Target="/ppt/slides/slide3.xml" Id="R7da56d3e3e2e45f5" /><Relationship Type="http://schemas.openxmlformats.org/officeDocument/2006/relationships/slide" Target="/ppt/slides/slide4.xml" Id="Rf0c58514ca9247c6" /><Relationship Type="http://schemas.openxmlformats.org/officeDocument/2006/relationships/slide" Target="/ppt/slides/slide5.xml" Id="R22dfb961fa60400d" /><Relationship Type="http://schemas.openxmlformats.org/officeDocument/2006/relationships/slide" Target="/ppt/slides/slide6.xml" Id="Rd1b02a8d74864d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914d13c6d47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41356c8424b4d" /><Relationship Type="http://schemas.openxmlformats.org/officeDocument/2006/relationships/theme" Target="/ppt/slideMasters/theme/theme1.xml" Id="R345fd818fb18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441356c8424b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a032e40534e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03d767bb041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28ec4276840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a33d5f25049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d212f985048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e26229828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ODDMUND SLETTEN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ODDMUND SLETTEN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SLETTEN HOLDING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ODDMUND SLETTEN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ODDMUND SLETTEN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ODDMUND SLETTEN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ODDMUND SLETTEN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Langøyåsen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1679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32 45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os@dsen.no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914 489 199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ODDMUND SLETTEN HOLDING AS</a:t>
            </a:r>
          </a:p>
        </p:txBody>
      </p:sp>
    </p:spTree>
  </p:cSld>
  <p:clrMapOvr>
    <a:masterClrMapping xmlns:a="http://schemas.openxmlformats.org/drawingml/2006/main"/>
  </p:clrMapOvr>
</p:sld>
</file>