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755ec9d62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2dc3d6fdd14102"/>
  </p:sldMasterIdLst>
  <p:sldIdLst>
    <p:sldId xmlns:r="http://schemas.openxmlformats.org/officeDocument/2006/relationships" id="256" r:id="R96da5e83f14e4b99"/>
    <p:sldId xmlns:r="http://schemas.openxmlformats.org/officeDocument/2006/relationships" id="257" r:id="R42a5bbe39cf04b64"/>
    <p:sldId xmlns:r="http://schemas.openxmlformats.org/officeDocument/2006/relationships" id="258" r:id="R2f40538f303d42f6"/>
    <p:sldId xmlns:r="http://schemas.openxmlformats.org/officeDocument/2006/relationships" id="259" r:id="R5120d3221d174ecf"/>
    <p:sldId xmlns:r="http://schemas.openxmlformats.org/officeDocument/2006/relationships" id="260" r:id="Rec0e101e54484d2f"/>
    <p:sldId xmlns:r="http://schemas.openxmlformats.org/officeDocument/2006/relationships" id="261" r:id="R548c610fb40d46c3"/>
    <p:sldId xmlns:r="http://schemas.openxmlformats.org/officeDocument/2006/relationships" id="262" r:id="R4b9ef92ad99d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dc3d6fdd14102" /><Relationship Type="http://schemas.openxmlformats.org/officeDocument/2006/relationships/slide" Target="/ppt/slides/slide1.xml" Id="R96da5e83f14e4b99" /><Relationship Type="http://schemas.openxmlformats.org/officeDocument/2006/relationships/slide" Target="/ppt/slides/slide2.xml" Id="R42a5bbe39cf04b64" /><Relationship Type="http://schemas.openxmlformats.org/officeDocument/2006/relationships/slide" Target="/ppt/slides/slide3.xml" Id="R2f40538f303d42f6" /><Relationship Type="http://schemas.openxmlformats.org/officeDocument/2006/relationships/slide" Target="/ppt/slides/slide4.xml" Id="R5120d3221d174ecf" /><Relationship Type="http://schemas.openxmlformats.org/officeDocument/2006/relationships/slide" Target="/ppt/slides/slide5.xml" Id="Rec0e101e54484d2f" /><Relationship Type="http://schemas.openxmlformats.org/officeDocument/2006/relationships/slide" Target="/ppt/slides/slide6.xml" Id="R548c610fb40d46c3" /><Relationship Type="http://schemas.openxmlformats.org/officeDocument/2006/relationships/slide" Target="/ppt/slides/slide7.xml" Id="R4b9ef92ad99d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ca0a61b6e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cb722b8d4fe0" /><Relationship Type="http://schemas.openxmlformats.org/officeDocument/2006/relationships/theme" Target="/ppt/slideMasters/theme/theme1.xml" Id="R2787a368381f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9cb722b8d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1e5e531ca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17f0673fc41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822aae06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dc1461c5f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0718cc2e4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cfdae4c1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de721d66b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 TRENING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 TRENING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JÖVES ANNA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914 488 982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 TRENING AS</a:t>
            </a:r>
          </a:p>
        </p:txBody>
      </p:sp>
    </p:spTree>
  </p:cSld>
  <p:clrMapOvr>
    <a:masterClrMapping xmlns:a="http://schemas.openxmlformats.org/drawingml/2006/main"/>
  </p:clrMapOvr>
</p:sld>
</file>