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d20f3e5d0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a43929fda4156"/>
  </p:sldMasterIdLst>
  <p:sldIdLst>
    <p:sldId xmlns:r="http://schemas.openxmlformats.org/officeDocument/2006/relationships" id="256" r:id="R499e570b0b8f421c"/>
    <p:sldId xmlns:r="http://schemas.openxmlformats.org/officeDocument/2006/relationships" id="257" r:id="Re3b61b4ac07b4d81"/>
    <p:sldId xmlns:r="http://schemas.openxmlformats.org/officeDocument/2006/relationships" id="258" r:id="Rebd2a70a8a3045b7"/>
    <p:sldId xmlns:r="http://schemas.openxmlformats.org/officeDocument/2006/relationships" id="259" r:id="R9eaf4ac7832345d0"/>
    <p:sldId xmlns:r="http://schemas.openxmlformats.org/officeDocument/2006/relationships" id="260" r:id="Rb90e55f4566c4d52"/>
    <p:sldId xmlns:r="http://schemas.openxmlformats.org/officeDocument/2006/relationships" id="261" r:id="R9954dc3e17984a6d"/>
    <p:sldId xmlns:r="http://schemas.openxmlformats.org/officeDocument/2006/relationships" id="262" r:id="R4e69f2bcd471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a43929fda4156" /><Relationship Type="http://schemas.openxmlformats.org/officeDocument/2006/relationships/slide" Target="/ppt/slides/slide1.xml" Id="R499e570b0b8f421c" /><Relationship Type="http://schemas.openxmlformats.org/officeDocument/2006/relationships/slide" Target="/ppt/slides/slide2.xml" Id="Re3b61b4ac07b4d81" /><Relationship Type="http://schemas.openxmlformats.org/officeDocument/2006/relationships/slide" Target="/ppt/slides/slide3.xml" Id="Rebd2a70a8a3045b7" /><Relationship Type="http://schemas.openxmlformats.org/officeDocument/2006/relationships/slide" Target="/ppt/slides/slide4.xml" Id="R9eaf4ac7832345d0" /><Relationship Type="http://schemas.openxmlformats.org/officeDocument/2006/relationships/slide" Target="/ppt/slides/slide5.xml" Id="Rb90e55f4566c4d52" /><Relationship Type="http://schemas.openxmlformats.org/officeDocument/2006/relationships/slide" Target="/ppt/slides/slide6.xml" Id="R9954dc3e17984a6d" /><Relationship Type="http://schemas.openxmlformats.org/officeDocument/2006/relationships/slide" Target="/ppt/slides/slide7.xml" Id="R4e69f2bcd471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ddf888aca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6641bef7d42cc" /><Relationship Type="http://schemas.openxmlformats.org/officeDocument/2006/relationships/theme" Target="/ppt/slideMasters/theme/theme1.xml" Id="R682c4fe6e0ae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6641bef7d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977ee275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a0039fd443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483edf69c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5e17b5e21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2b4bddcec42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5374ebe5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9ca90ccb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REDNAS HOLDING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950 136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GRELLAND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914 488 621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REDNAS HOLDING AS</a:t>
            </a:r>
          </a:p>
        </p:txBody>
      </p:sp>
    </p:spTree>
  </p:cSld>
  <p:clrMapOvr>
    <a:masterClrMapping xmlns:a="http://schemas.openxmlformats.org/drawingml/2006/main"/>
  </p:clrMapOvr>
</p:sld>
</file>