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ad7fc6fd34e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9d3b260e844fa7"/>
  </p:sldMasterIdLst>
  <p:sldIdLst>
    <p:sldId xmlns:r="http://schemas.openxmlformats.org/officeDocument/2006/relationships" id="256" r:id="Re56b8ee07d1f44e2"/>
    <p:sldId xmlns:r="http://schemas.openxmlformats.org/officeDocument/2006/relationships" id="257" r:id="R6175f5a9344c4178"/>
    <p:sldId xmlns:r="http://schemas.openxmlformats.org/officeDocument/2006/relationships" id="258" r:id="R5b43c1d16eed41ae"/>
    <p:sldId xmlns:r="http://schemas.openxmlformats.org/officeDocument/2006/relationships" id="259" r:id="R9b71adba6d84485d"/>
    <p:sldId xmlns:r="http://schemas.openxmlformats.org/officeDocument/2006/relationships" id="260" r:id="Ra337286fd6b74665"/>
    <p:sldId xmlns:r="http://schemas.openxmlformats.org/officeDocument/2006/relationships" id="261" r:id="Rcdc2abf695334157"/>
    <p:sldId xmlns:r="http://schemas.openxmlformats.org/officeDocument/2006/relationships" id="262" r:id="R1e128c4df3a344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9d3b260e844fa7" /><Relationship Type="http://schemas.openxmlformats.org/officeDocument/2006/relationships/slide" Target="/ppt/slides/slide1.xml" Id="Re56b8ee07d1f44e2" /><Relationship Type="http://schemas.openxmlformats.org/officeDocument/2006/relationships/slide" Target="/ppt/slides/slide2.xml" Id="R6175f5a9344c4178" /><Relationship Type="http://schemas.openxmlformats.org/officeDocument/2006/relationships/slide" Target="/ppt/slides/slide3.xml" Id="R5b43c1d16eed41ae" /><Relationship Type="http://schemas.openxmlformats.org/officeDocument/2006/relationships/slide" Target="/ppt/slides/slide4.xml" Id="R9b71adba6d84485d" /><Relationship Type="http://schemas.openxmlformats.org/officeDocument/2006/relationships/slide" Target="/ppt/slides/slide5.xml" Id="Ra337286fd6b74665" /><Relationship Type="http://schemas.openxmlformats.org/officeDocument/2006/relationships/slide" Target="/ppt/slides/slide6.xml" Id="Rcdc2abf695334157" /><Relationship Type="http://schemas.openxmlformats.org/officeDocument/2006/relationships/slide" Target="/ppt/slides/slide7.xml" Id="R1e128c4df3a344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1a642f08204d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3e5aad4da44b3" /><Relationship Type="http://schemas.openxmlformats.org/officeDocument/2006/relationships/theme" Target="/ppt/slideMasters/theme/theme1.xml" Id="R60e7d7caed61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03e5aad4da44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5c78bd5c3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55f6045d2e4f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6239fda384e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402cfc2f44a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fed8cdb4d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5ea2b7b4447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a6e7fec0d4f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HÅNDVERKERE ROBINSSON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HÅNDVERKERE ROBINSSON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HÅNDVERKERE ROBINSSON AS ble etablert [år] og holder til i Flateby.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HÅNDVERKERE ROBINSSON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HÅNDVERKERE ROBINSSON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HÅNDVERKERE ROBINSSON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29 465 165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−410 918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252 289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8 297 628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HÅNDVERKERE ROBINSSON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VIDMANTAS PASKEVICIUS  –  47,8 %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LAIMIS RAMUNAS CEPULIS  –  26,1 %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ROBINSSON-CEPULIS  –  26,1 %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HÅNDVERKERE ROBINSSON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Bakkehagan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1911 Flateby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post@handverkererobinsson.no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914 486 289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HÅNDVERKERE ROBINSSON AS</a:t>
            </a:r>
          </a:p>
        </p:txBody>
      </p:sp>
    </p:spTree>
  </p:cSld>
  <p:clrMapOvr>
    <a:masterClrMapping xmlns:a="http://schemas.openxmlformats.org/drawingml/2006/main"/>
  </p:clrMapOvr>
</p:sld>
</file>