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ec7b1f5a124d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348f83b5814536"/>
  </p:sldMasterIdLst>
  <p:sldIdLst>
    <p:sldId xmlns:r="http://schemas.openxmlformats.org/officeDocument/2006/relationships" id="256" r:id="Rc59d126051d24154"/>
    <p:sldId xmlns:r="http://schemas.openxmlformats.org/officeDocument/2006/relationships" id="257" r:id="R0744f01e834c4eb1"/>
    <p:sldId xmlns:r="http://schemas.openxmlformats.org/officeDocument/2006/relationships" id="258" r:id="R11fa667c8e144b95"/>
    <p:sldId xmlns:r="http://schemas.openxmlformats.org/officeDocument/2006/relationships" id="259" r:id="Ra546040d92dc4922"/>
    <p:sldId xmlns:r="http://schemas.openxmlformats.org/officeDocument/2006/relationships" id="260" r:id="R840dc5077c954f75"/>
    <p:sldId xmlns:r="http://schemas.openxmlformats.org/officeDocument/2006/relationships" id="261" r:id="R011402e6fe194b19"/>
    <p:sldId xmlns:r="http://schemas.openxmlformats.org/officeDocument/2006/relationships" id="262" r:id="R87c65067b1ba4f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348f83b5814536" /><Relationship Type="http://schemas.openxmlformats.org/officeDocument/2006/relationships/slide" Target="/ppt/slides/slide1.xml" Id="Rc59d126051d24154" /><Relationship Type="http://schemas.openxmlformats.org/officeDocument/2006/relationships/slide" Target="/ppt/slides/slide2.xml" Id="R0744f01e834c4eb1" /><Relationship Type="http://schemas.openxmlformats.org/officeDocument/2006/relationships/slide" Target="/ppt/slides/slide3.xml" Id="R11fa667c8e144b95" /><Relationship Type="http://schemas.openxmlformats.org/officeDocument/2006/relationships/slide" Target="/ppt/slides/slide4.xml" Id="Ra546040d92dc4922" /><Relationship Type="http://schemas.openxmlformats.org/officeDocument/2006/relationships/slide" Target="/ppt/slides/slide5.xml" Id="R840dc5077c954f75" /><Relationship Type="http://schemas.openxmlformats.org/officeDocument/2006/relationships/slide" Target="/ppt/slides/slide6.xml" Id="R011402e6fe194b19" /><Relationship Type="http://schemas.openxmlformats.org/officeDocument/2006/relationships/slide" Target="/ppt/slides/slide7.xml" Id="R87c65067b1ba4f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83bf9970744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80388fbae4d14" /><Relationship Type="http://schemas.openxmlformats.org/officeDocument/2006/relationships/theme" Target="/ppt/slideMasters/theme/theme1.xml" Id="R76353be123fc45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80388fbae4d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221bcaaa6740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33891ab46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e9a648cd147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fd1a2329047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be80d83145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a6fe281e645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585afddb4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BERGENSBYGG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BERGENSBYGG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5 329 724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802 428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TADAS JAKUBKA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Gravdalsrinden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5165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914 467 136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BERGENSBYGG AS</a:t>
            </a:r>
          </a:p>
        </p:txBody>
      </p:sp>
    </p:spTree>
  </p:cSld>
  <p:clrMapOvr>
    <a:masterClrMapping xmlns:a="http://schemas.openxmlformats.org/drawingml/2006/main"/>
  </p:clrMapOvr>
</p:sld>
</file>