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661f4ccd4744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554c5761624297"/>
  </p:sldMasterIdLst>
  <p:sldIdLst>
    <p:sldId xmlns:r="http://schemas.openxmlformats.org/officeDocument/2006/relationships" id="256" r:id="R9c36604385234f45"/>
    <p:sldId xmlns:r="http://schemas.openxmlformats.org/officeDocument/2006/relationships" id="257" r:id="R7f5cd78de49042b4"/>
    <p:sldId xmlns:r="http://schemas.openxmlformats.org/officeDocument/2006/relationships" id="258" r:id="R3928a6a25aec40b7"/>
    <p:sldId xmlns:r="http://schemas.openxmlformats.org/officeDocument/2006/relationships" id="259" r:id="Rcc951d8b0295422f"/>
    <p:sldId xmlns:r="http://schemas.openxmlformats.org/officeDocument/2006/relationships" id="260" r:id="R60a0479e74434e9e"/>
    <p:sldId xmlns:r="http://schemas.openxmlformats.org/officeDocument/2006/relationships" id="261" r:id="Rd9a5ae30d4e24496"/>
    <p:sldId xmlns:r="http://schemas.openxmlformats.org/officeDocument/2006/relationships" id="262" r:id="R00711433c8e043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54c5761624297" /><Relationship Type="http://schemas.openxmlformats.org/officeDocument/2006/relationships/slide" Target="/ppt/slides/slide1.xml" Id="R9c36604385234f45" /><Relationship Type="http://schemas.openxmlformats.org/officeDocument/2006/relationships/slide" Target="/ppt/slides/slide2.xml" Id="R7f5cd78de49042b4" /><Relationship Type="http://schemas.openxmlformats.org/officeDocument/2006/relationships/slide" Target="/ppt/slides/slide3.xml" Id="R3928a6a25aec40b7" /><Relationship Type="http://schemas.openxmlformats.org/officeDocument/2006/relationships/slide" Target="/ppt/slides/slide4.xml" Id="Rcc951d8b0295422f" /><Relationship Type="http://schemas.openxmlformats.org/officeDocument/2006/relationships/slide" Target="/ppt/slides/slide5.xml" Id="R60a0479e74434e9e" /><Relationship Type="http://schemas.openxmlformats.org/officeDocument/2006/relationships/slide" Target="/ppt/slides/slide6.xml" Id="Rd9a5ae30d4e24496" /><Relationship Type="http://schemas.openxmlformats.org/officeDocument/2006/relationships/slide" Target="/ppt/slides/slide7.xml" Id="R00711433c8e043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02ffde7b5743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802863b844638" /><Relationship Type="http://schemas.openxmlformats.org/officeDocument/2006/relationships/theme" Target="/ppt/slideMasters/theme/theme1.xml" Id="Refff73c8ced747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4802863b8446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956a4eb224b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4b8ec371a43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aecd5686040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ec3be367f4f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535221fe349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0e8e32c7342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88785371d49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FRICON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93 744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FRIVOLD RONALD JOHANNES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Ronald Johannes Frivold, Froensveien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1449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914 461 111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FRICON AS</a:t>
            </a:r>
          </a:p>
        </p:txBody>
      </p:sp>
    </p:spTree>
  </p:cSld>
  <p:clrMapOvr>
    <a:masterClrMapping xmlns:a="http://schemas.openxmlformats.org/drawingml/2006/main"/>
  </p:clrMapOvr>
</p:sld>
</file>