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671e4362ac41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4aa06e65e04303"/>
  </p:sldMasterIdLst>
  <p:sldIdLst>
    <p:sldId xmlns:r="http://schemas.openxmlformats.org/officeDocument/2006/relationships" id="256" r:id="R5161df8c936e4cec"/>
    <p:sldId xmlns:r="http://schemas.openxmlformats.org/officeDocument/2006/relationships" id="257" r:id="R5a851cc504614242"/>
    <p:sldId xmlns:r="http://schemas.openxmlformats.org/officeDocument/2006/relationships" id="258" r:id="R7e8a7b4add1c4693"/>
    <p:sldId xmlns:r="http://schemas.openxmlformats.org/officeDocument/2006/relationships" id="259" r:id="R101eab39fae5490c"/>
    <p:sldId xmlns:r="http://schemas.openxmlformats.org/officeDocument/2006/relationships" id="260" r:id="R06cf969ca49d46c6"/>
    <p:sldId xmlns:r="http://schemas.openxmlformats.org/officeDocument/2006/relationships" id="261" r:id="R8bc31e7d426c4b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4aa06e65e04303" /><Relationship Type="http://schemas.openxmlformats.org/officeDocument/2006/relationships/slide" Target="/ppt/slides/slide1.xml" Id="R5161df8c936e4cec" /><Relationship Type="http://schemas.openxmlformats.org/officeDocument/2006/relationships/slide" Target="/ppt/slides/slide2.xml" Id="R5a851cc504614242" /><Relationship Type="http://schemas.openxmlformats.org/officeDocument/2006/relationships/slide" Target="/ppt/slides/slide3.xml" Id="R7e8a7b4add1c4693" /><Relationship Type="http://schemas.openxmlformats.org/officeDocument/2006/relationships/slide" Target="/ppt/slides/slide4.xml" Id="R101eab39fae5490c" /><Relationship Type="http://schemas.openxmlformats.org/officeDocument/2006/relationships/slide" Target="/ppt/slides/slide5.xml" Id="R06cf969ca49d46c6" /><Relationship Type="http://schemas.openxmlformats.org/officeDocument/2006/relationships/slide" Target="/ppt/slides/slide6.xml" Id="R8bc31e7d426c4b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65f40feb2e4e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0b1c750484698" /><Relationship Type="http://schemas.openxmlformats.org/officeDocument/2006/relationships/theme" Target="/ppt/slideMasters/theme/theme1.xml" Id="Rd8eb21eb604f4c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f0b1c7504846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1b157baf44d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71d86f0704c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42437de5441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3ba7898574e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1dfb4fc5345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e021229624f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GEHEB CONDITORI SØRLANDSSENTERET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GEHEB CONDITORI SØRLANDSSENTERET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GEHEB CONDITORI SØRLANDSSENTERET 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GEHEB CONDITORI SØRLANDSSENTERET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GEHEB CONDITORI SØRLANDSSENTERET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GEHEB CONDITORI SØRLANDSSENTERET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2018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2 685 203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−323 933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−249 108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511 168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GEHEB CONDITORI SØRLANDSSENTERET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914 436 621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GEHEB CONDITORI SØRLANDSSENTERET VEST AS</a:t>
            </a:r>
          </a:p>
        </p:txBody>
      </p:sp>
    </p:spTree>
  </p:cSld>
  <p:clrMapOvr>
    <a:masterClrMapping xmlns:a="http://schemas.openxmlformats.org/drawingml/2006/main"/>
  </p:clrMapOvr>
</p:sld>
</file>