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36033df808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2b60bf4b644f6"/>
  </p:sldMasterIdLst>
  <p:sldIdLst>
    <p:sldId xmlns:r="http://schemas.openxmlformats.org/officeDocument/2006/relationships" id="256" r:id="Rdef648958c404663"/>
    <p:sldId xmlns:r="http://schemas.openxmlformats.org/officeDocument/2006/relationships" id="257" r:id="Raba1fed634cc476e"/>
    <p:sldId xmlns:r="http://schemas.openxmlformats.org/officeDocument/2006/relationships" id="258" r:id="R3f1870dcc7ae42b1"/>
    <p:sldId xmlns:r="http://schemas.openxmlformats.org/officeDocument/2006/relationships" id="259" r:id="Ra2066a5d08704ecd"/>
    <p:sldId xmlns:r="http://schemas.openxmlformats.org/officeDocument/2006/relationships" id="260" r:id="Rb3ff8784b9fb4ba7"/>
    <p:sldId xmlns:r="http://schemas.openxmlformats.org/officeDocument/2006/relationships" id="261" r:id="R35f9a86cc39e44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2b60bf4b644f6" /><Relationship Type="http://schemas.openxmlformats.org/officeDocument/2006/relationships/slide" Target="/ppt/slides/slide1.xml" Id="Rdef648958c404663" /><Relationship Type="http://schemas.openxmlformats.org/officeDocument/2006/relationships/slide" Target="/ppt/slides/slide2.xml" Id="Raba1fed634cc476e" /><Relationship Type="http://schemas.openxmlformats.org/officeDocument/2006/relationships/slide" Target="/ppt/slides/slide3.xml" Id="R3f1870dcc7ae42b1" /><Relationship Type="http://schemas.openxmlformats.org/officeDocument/2006/relationships/slide" Target="/ppt/slides/slide4.xml" Id="Ra2066a5d08704ecd" /><Relationship Type="http://schemas.openxmlformats.org/officeDocument/2006/relationships/slide" Target="/ppt/slides/slide5.xml" Id="Rb3ff8784b9fb4ba7" /><Relationship Type="http://schemas.openxmlformats.org/officeDocument/2006/relationships/slide" Target="/ppt/slides/slide6.xml" Id="R35f9a86cc39e44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d8291b555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81810c5b94697" /><Relationship Type="http://schemas.openxmlformats.org/officeDocument/2006/relationships/theme" Target="/ppt/slideMasters/theme/theme1.xml" Id="Re30183b4144248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81810c5b9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e5dc718cd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2d81c2767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5a40c2ad3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8e8a8a8dc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72cd0f33c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d715f957d48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KULTURSKAPERNE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KULTURSKAPERNE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914 426 596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KULTURSKAPERNE AS</a:t>
            </a:r>
          </a:p>
        </p:txBody>
      </p:sp>
    </p:spTree>
  </p:cSld>
  <p:clrMapOvr>
    <a:masterClrMapping xmlns:a="http://schemas.openxmlformats.org/drawingml/2006/main"/>
  </p:clrMapOvr>
</p:sld>
</file>