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f9dca387c47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a0ab0f3bd4d8a"/>
  </p:sldMasterIdLst>
  <p:sldIdLst>
    <p:sldId xmlns:r="http://schemas.openxmlformats.org/officeDocument/2006/relationships" id="256" r:id="Rc46f53e0cdd540ab"/>
    <p:sldId xmlns:r="http://schemas.openxmlformats.org/officeDocument/2006/relationships" id="257" r:id="Rd095b8872a8346ef"/>
    <p:sldId xmlns:r="http://schemas.openxmlformats.org/officeDocument/2006/relationships" id="258" r:id="R5fa7d373eab94aa6"/>
    <p:sldId xmlns:r="http://schemas.openxmlformats.org/officeDocument/2006/relationships" id="259" r:id="R3e33e827f9ef4429"/>
    <p:sldId xmlns:r="http://schemas.openxmlformats.org/officeDocument/2006/relationships" id="260" r:id="R07731aebab024c47"/>
    <p:sldId xmlns:r="http://schemas.openxmlformats.org/officeDocument/2006/relationships" id="261" r:id="Ref8683c9e1fb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a0ab0f3bd4d8a" /><Relationship Type="http://schemas.openxmlformats.org/officeDocument/2006/relationships/slide" Target="/ppt/slides/slide1.xml" Id="Rc46f53e0cdd540ab" /><Relationship Type="http://schemas.openxmlformats.org/officeDocument/2006/relationships/slide" Target="/ppt/slides/slide2.xml" Id="Rd095b8872a8346ef" /><Relationship Type="http://schemas.openxmlformats.org/officeDocument/2006/relationships/slide" Target="/ppt/slides/slide3.xml" Id="R5fa7d373eab94aa6" /><Relationship Type="http://schemas.openxmlformats.org/officeDocument/2006/relationships/slide" Target="/ppt/slides/slide4.xml" Id="R3e33e827f9ef4429" /><Relationship Type="http://schemas.openxmlformats.org/officeDocument/2006/relationships/slide" Target="/ppt/slides/slide5.xml" Id="R07731aebab024c47" /><Relationship Type="http://schemas.openxmlformats.org/officeDocument/2006/relationships/slide" Target="/ppt/slides/slide6.xml" Id="Ref8683c9e1fb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8ba32e650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51732aed74e02" /><Relationship Type="http://schemas.openxmlformats.org/officeDocument/2006/relationships/theme" Target="/ppt/slideMasters/theme/theme1.xml" Id="R0b7481cd00334d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51732aed74e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3a08e89ba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61e7864b3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fe4e461c7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5ca101250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0693434a3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20844a656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BERGUM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BERGUM BYGG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BERGUM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Krosneslund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bergum100@gmail.com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914 407 516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BYGG AS</a:t>
            </a:r>
          </a:p>
        </p:txBody>
      </p:sp>
    </p:spTree>
  </p:cSld>
  <p:clrMapOvr>
    <a:masterClrMapping xmlns:a="http://schemas.openxmlformats.org/drawingml/2006/main"/>
  </p:clrMapOvr>
</p:sld>
</file>