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432c4b91d8249d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bd86b7f3d5445bc"/>
  </p:sldMasterIdLst>
  <p:sldIdLst>
    <p:sldId xmlns:r="http://schemas.openxmlformats.org/officeDocument/2006/relationships" id="256" r:id="R441ec9c73c884f8b"/>
    <p:sldId xmlns:r="http://schemas.openxmlformats.org/officeDocument/2006/relationships" id="257" r:id="R706bdf4286b44822"/>
    <p:sldId xmlns:r="http://schemas.openxmlformats.org/officeDocument/2006/relationships" id="258" r:id="R1a65027535fe436a"/>
    <p:sldId xmlns:r="http://schemas.openxmlformats.org/officeDocument/2006/relationships" id="259" r:id="R0ffab6581cf041ad"/>
    <p:sldId xmlns:r="http://schemas.openxmlformats.org/officeDocument/2006/relationships" id="260" r:id="R37ba2536dbe0441f"/>
    <p:sldId xmlns:r="http://schemas.openxmlformats.org/officeDocument/2006/relationships" id="261" r:id="Re673f3fd422f4c39"/>
    <p:sldId xmlns:r="http://schemas.openxmlformats.org/officeDocument/2006/relationships" id="262" r:id="Rd9af05292e9c445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bd86b7f3d5445bc" /><Relationship Type="http://schemas.openxmlformats.org/officeDocument/2006/relationships/slide" Target="/ppt/slides/slide1.xml" Id="R441ec9c73c884f8b" /><Relationship Type="http://schemas.openxmlformats.org/officeDocument/2006/relationships/slide" Target="/ppt/slides/slide2.xml" Id="R706bdf4286b44822" /><Relationship Type="http://schemas.openxmlformats.org/officeDocument/2006/relationships/slide" Target="/ppt/slides/slide3.xml" Id="R1a65027535fe436a" /><Relationship Type="http://schemas.openxmlformats.org/officeDocument/2006/relationships/slide" Target="/ppt/slides/slide4.xml" Id="R0ffab6581cf041ad" /><Relationship Type="http://schemas.openxmlformats.org/officeDocument/2006/relationships/slide" Target="/ppt/slides/slide5.xml" Id="R37ba2536dbe0441f" /><Relationship Type="http://schemas.openxmlformats.org/officeDocument/2006/relationships/slide" Target="/ppt/slides/slide6.xml" Id="Re673f3fd422f4c39" /><Relationship Type="http://schemas.openxmlformats.org/officeDocument/2006/relationships/slide" Target="/ppt/slides/slide7.xml" Id="Rd9af05292e9c445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bf669e056cb40e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75382bba954472" /><Relationship Type="http://schemas.openxmlformats.org/officeDocument/2006/relationships/theme" Target="/ppt/slideMasters/theme/theme1.xml" Id="Rbde7ed8392c747c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475382bba95447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addc3d6569431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7559095bd04eb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6a6ff75c79450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bc1055b7d5450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5dc613930e4cd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a25d34d24546c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420163775b427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ALVALDE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ALVALDE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ALVALDE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ALVALDE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ALVALDE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ALVALDE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−44 388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1 236 771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3 966 375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3 975 854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ALVALDE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TAHIR SALEEM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ALVALDE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Løkkalia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0783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914 387 779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ALVALDE AS</a:t>
            </a:r>
          </a:p>
        </p:txBody>
      </p:sp>
    </p:spTree>
  </p:cSld>
  <p:clrMapOvr>
    <a:masterClrMapping xmlns:a="http://schemas.openxmlformats.org/drawingml/2006/main"/>
  </p:clrMapOvr>
</p:sld>
</file>