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4fd860c514d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df6ae85d504c88"/>
  </p:sldMasterIdLst>
  <p:sldIdLst>
    <p:sldId xmlns:r="http://schemas.openxmlformats.org/officeDocument/2006/relationships" id="256" r:id="R5efb1c853bc84937"/>
    <p:sldId xmlns:r="http://schemas.openxmlformats.org/officeDocument/2006/relationships" id="257" r:id="R0d039785a58e4201"/>
    <p:sldId xmlns:r="http://schemas.openxmlformats.org/officeDocument/2006/relationships" id="258" r:id="R04a1aa246f8944dd"/>
    <p:sldId xmlns:r="http://schemas.openxmlformats.org/officeDocument/2006/relationships" id="259" r:id="R5f11852754394aef"/>
    <p:sldId xmlns:r="http://schemas.openxmlformats.org/officeDocument/2006/relationships" id="260" r:id="Rfd9d54cb15bb4ab5"/>
    <p:sldId xmlns:r="http://schemas.openxmlformats.org/officeDocument/2006/relationships" id="261" r:id="R660d4487ad74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f6ae85d504c88" /><Relationship Type="http://schemas.openxmlformats.org/officeDocument/2006/relationships/slide" Target="/ppt/slides/slide1.xml" Id="R5efb1c853bc84937" /><Relationship Type="http://schemas.openxmlformats.org/officeDocument/2006/relationships/slide" Target="/ppt/slides/slide2.xml" Id="R0d039785a58e4201" /><Relationship Type="http://schemas.openxmlformats.org/officeDocument/2006/relationships/slide" Target="/ppt/slides/slide3.xml" Id="R04a1aa246f8944dd" /><Relationship Type="http://schemas.openxmlformats.org/officeDocument/2006/relationships/slide" Target="/ppt/slides/slide4.xml" Id="R5f11852754394aef" /><Relationship Type="http://schemas.openxmlformats.org/officeDocument/2006/relationships/slide" Target="/ppt/slides/slide5.xml" Id="Rfd9d54cb15bb4ab5" /><Relationship Type="http://schemas.openxmlformats.org/officeDocument/2006/relationships/slide" Target="/ppt/slides/slide6.xml" Id="R660d4487ad74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59dec16764c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7b8477fa94ac7" /><Relationship Type="http://schemas.openxmlformats.org/officeDocument/2006/relationships/theme" Target="/ppt/slideMasters/theme/theme1.xml" Id="Rec656fb021c041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7b8477fa94a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3ccd6c7a5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58a82ce6f49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3d97b9cf348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6b35b0ea54e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a0a36231242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34ec8252b42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FINE BILER FORUS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 BILER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FINE BILER FORUS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 BILER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 BILER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 BILER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67 935 254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−3 633 343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−3 217 874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21 193 781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 BILER FORUS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914 367 158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 BILER FORUS AS</a:t>
            </a:r>
          </a:p>
        </p:txBody>
      </p:sp>
    </p:spTree>
  </p:cSld>
  <p:clrMapOvr>
    <a:masterClrMapping xmlns:a="http://schemas.openxmlformats.org/drawingml/2006/main"/>
  </p:clrMapOvr>
</p:sld>
</file>