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f6a235c1a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c790dd423460a"/>
  </p:sldMasterIdLst>
  <p:sldIdLst>
    <p:sldId xmlns:r="http://schemas.openxmlformats.org/officeDocument/2006/relationships" id="256" r:id="R4463686917f84eb5"/>
    <p:sldId xmlns:r="http://schemas.openxmlformats.org/officeDocument/2006/relationships" id="257" r:id="R90fd63621ab34ca4"/>
    <p:sldId xmlns:r="http://schemas.openxmlformats.org/officeDocument/2006/relationships" id="258" r:id="Rfd99e84d7dfc4745"/>
    <p:sldId xmlns:r="http://schemas.openxmlformats.org/officeDocument/2006/relationships" id="259" r:id="R1ff5bace943b433c"/>
    <p:sldId xmlns:r="http://schemas.openxmlformats.org/officeDocument/2006/relationships" id="260" r:id="R926721f0bd5442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c790dd423460a" /><Relationship Type="http://schemas.openxmlformats.org/officeDocument/2006/relationships/slide" Target="/ppt/slides/slide1.xml" Id="R4463686917f84eb5" /><Relationship Type="http://schemas.openxmlformats.org/officeDocument/2006/relationships/slide" Target="/ppt/slides/slide2.xml" Id="R90fd63621ab34ca4" /><Relationship Type="http://schemas.openxmlformats.org/officeDocument/2006/relationships/slide" Target="/ppt/slides/slide3.xml" Id="Rfd99e84d7dfc4745" /><Relationship Type="http://schemas.openxmlformats.org/officeDocument/2006/relationships/slide" Target="/ppt/slides/slide4.xml" Id="R1ff5bace943b433c" /><Relationship Type="http://schemas.openxmlformats.org/officeDocument/2006/relationships/slide" Target="/ppt/slides/slide5.xml" Id="R926721f0bd5442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56646f4cc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ac4ce37b04c98" /><Relationship Type="http://schemas.openxmlformats.org/officeDocument/2006/relationships/theme" Target="/ppt/slideMasters/theme/theme1.xml" Id="R66ccad2e361640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ac4ce37b0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d4b3b76c04b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4a948648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829319ffe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003d5d46048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53fa8b35b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914 359 481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KUT AS</a:t>
            </a:r>
          </a:p>
        </p:txBody>
      </p:sp>
    </p:spTree>
  </p:cSld>
  <p:clrMapOvr>
    <a:masterClrMapping xmlns:a="http://schemas.openxmlformats.org/drawingml/2006/main"/>
  </p:clrMapOvr>
</p:sld>
</file>