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a86698c5fc46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08fc3f631c4372"/>
  </p:sldMasterIdLst>
  <p:sldIdLst>
    <p:sldId xmlns:r="http://schemas.openxmlformats.org/officeDocument/2006/relationships" id="256" r:id="R5c19e2bb18134865"/>
    <p:sldId xmlns:r="http://schemas.openxmlformats.org/officeDocument/2006/relationships" id="257" r:id="R81644bd1fbdc476a"/>
    <p:sldId xmlns:r="http://schemas.openxmlformats.org/officeDocument/2006/relationships" id="258" r:id="R9996708c9ff3409b"/>
    <p:sldId xmlns:r="http://schemas.openxmlformats.org/officeDocument/2006/relationships" id="259" r:id="Rfb9cc430563b4487"/>
    <p:sldId xmlns:r="http://schemas.openxmlformats.org/officeDocument/2006/relationships" id="260" r:id="Rfdf2897e18ed45f0"/>
    <p:sldId xmlns:r="http://schemas.openxmlformats.org/officeDocument/2006/relationships" id="261" r:id="Re105671850a54368"/>
    <p:sldId xmlns:r="http://schemas.openxmlformats.org/officeDocument/2006/relationships" id="262" r:id="Raca72e4ca3ed40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08fc3f631c4372" /><Relationship Type="http://schemas.openxmlformats.org/officeDocument/2006/relationships/slide" Target="/ppt/slides/slide1.xml" Id="R5c19e2bb18134865" /><Relationship Type="http://schemas.openxmlformats.org/officeDocument/2006/relationships/slide" Target="/ppt/slides/slide2.xml" Id="R81644bd1fbdc476a" /><Relationship Type="http://schemas.openxmlformats.org/officeDocument/2006/relationships/slide" Target="/ppt/slides/slide3.xml" Id="R9996708c9ff3409b" /><Relationship Type="http://schemas.openxmlformats.org/officeDocument/2006/relationships/slide" Target="/ppt/slides/slide4.xml" Id="Rfb9cc430563b4487" /><Relationship Type="http://schemas.openxmlformats.org/officeDocument/2006/relationships/slide" Target="/ppt/slides/slide5.xml" Id="Rfdf2897e18ed45f0" /><Relationship Type="http://schemas.openxmlformats.org/officeDocument/2006/relationships/slide" Target="/ppt/slides/slide6.xml" Id="Re105671850a54368" /><Relationship Type="http://schemas.openxmlformats.org/officeDocument/2006/relationships/slide" Target="/ppt/slides/slide7.xml" Id="Raca72e4ca3ed40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85edf038c94b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a691ee1374ef8" /><Relationship Type="http://schemas.openxmlformats.org/officeDocument/2006/relationships/theme" Target="/ppt/slideMasters/theme/theme1.xml" Id="R527bb86f879d47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8a691ee1374e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70b4b269d942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3cff97c204e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9379814534c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50dcf5fdf47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28f0fb45b42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fcbc6ee20049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d091f6c00249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BREEN EIENDOM AS ble etablert [år] og holder til i Maura.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−511 934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−511 934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−517 267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2 403 455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Nannestadvegen 400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2032 Maura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914 342 155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BREEN EIENDOM AS</a:t>
            </a:r>
          </a:p>
        </p:txBody>
      </p:sp>
    </p:spTree>
  </p:cSld>
  <p:clrMapOvr>
    <a:masterClrMapping xmlns:a="http://schemas.openxmlformats.org/drawingml/2006/main"/>
  </p:clrMapOvr>
</p:sld>
</file>