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2f3db70684c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6820ecb7748bb"/>
  </p:sldMasterIdLst>
  <p:sldIdLst>
    <p:sldId xmlns:r="http://schemas.openxmlformats.org/officeDocument/2006/relationships" id="256" r:id="R886bf5eb71084eb4"/>
    <p:sldId xmlns:r="http://schemas.openxmlformats.org/officeDocument/2006/relationships" id="257" r:id="Rcaee894479a34f50"/>
    <p:sldId xmlns:r="http://schemas.openxmlformats.org/officeDocument/2006/relationships" id="258" r:id="Rc8b136be2645450a"/>
    <p:sldId xmlns:r="http://schemas.openxmlformats.org/officeDocument/2006/relationships" id="259" r:id="R125739fedf4b47a6"/>
    <p:sldId xmlns:r="http://schemas.openxmlformats.org/officeDocument/2006/relationships" id="260" r:id="Rfdb7b4cdf0b74c85"/>
    <p:sldId xmlns:r="http://schemas.openxmlformats.org/officeDocument/2006/relationships" id="261" r:id="R396a7c1582684d09"/>
    <p:sldId xmlns:r="http://schemas.openxmlformats.org/officeDocument/2006/relationships" id="262" r:id="Ree4e0eee637e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6820ecb7748bb" /><Relationship Type="http://schemas.openxmlformats.org/officeDocument/2006/relationships/slide" Target="/ppt/slides/slide1.xml" Id="R886bf5eb71084eb4" /><Relationship Type="http://schemas.openxmlformats.org/officeDocument/2006/relationships/slide" Target="/ppt/slides/slide2.xml" Id="Rcaee894479a34f50" /><Relationship Type="http://schemas.openxmlformats.org/officeDocument/2006/relationships/slide" Target="/ppt/slides/slide3.xml" Id="Rc8b136be2645450a" /><Relationship Type="http://schemas.openxmlformats.org/officeDocument/2006/relationships/slide" Target="/ppt/slides/slide4.xml" Id="R125739fedf4b47a6" /><Relationship Type="http://schemas.openxmlformats.org/officeDocument/2006/relationships/slide" Target="/ppt/slides/slide5.xml" Id="Rfdb7b4cdf0b74c85" /><Relationship Type="http://schemas.openxmlformats.org/officeDocument/2006/relationships/slide" Target="/ppt/slides/slide6.xml" Id="R396a7c1582684d09" /><Relationship Type="http://schemas.openxmlformats.org/officeDocument/2006/relationships/slide" Target="/ppt/slides/slide7.xml" Id="Ree4e0eee637e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f3bf6e64f41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7c1283b1a4608" /><Relationship Type="http://schemas.openxmlformats.org/officeDocument/2006/relationships/theme" Target="/ppt/slideMasters/theme/theme1.xml" Id="R5b723c34485e42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d7c1283b1a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2c85a6657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d762afb13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d5c3b7f0c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894199a9c41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2bb75319744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e3227ab3148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6d19ed9e540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AKB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AKB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299 929 938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3 966 531 489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3 966 531 489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AKB III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914 326 613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 II AS</a:t>
            </a:r>
          </a:p>
        </p:txBody>
      </p:sp>
    </p:spTree>
  </p:cSld>
  <p:clrMapOvr>
    <a:masterClrMapping xmlns:a="http://schemas.openxmlformats.org/drawingml/2006/main"/>
  </p:clrMapOvr>
</p:sld>
</file>