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6bcea891a4d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97d4b1e324526"/>
  </p:sldMasterIdLst>
  <p:sldIdLst>
    <p:sldId xmlns:r="http://schemas.openxmlformats.org/officeDocument/2006/relationships" id="256" r:id="R859f853f35304549"/>
    <p:sldId xmlns:r="http://schemas.openxmlformats.org/officeDocument/2006/relationships" id="257" r:id="R6ef91e1f211e4635"/>
    <p:sldId xmlns:r="http://schemas.openxmlformats.org/officeDocument/2006/relationships" id="258" r:id="R2c3e8ad9ad3f4da7"/>
    <p:sldId xmlns:r="http://schemas.openxmlformats.org/officeDocument/2006/relationships" id="259" r:id="R1ebefe62555f455e"/>
    <p:sldId xmlns:r="http://schemas.openxmlformats.org/officeDocument/2006/relationships" id="260" r:id="Rde84b18bf43642b2"/>
    <p:sldId xmlns:r="http://schemas.openxmlformats.org/officeDocument/2006/relationships" id="261" r:id="R43d30a7a7a6e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97d4b1e324526" /><Relationship Type="http://schemas.openxmlformats.org/officeDocument/2006/relationships/slide" Target="/ppt/slides/slide1.xml" Id="R859f853f35304549" /><Relationship Type="http://schemas.openxmlformats.org/officeDocument/2006/relationships/slide" Target="/ppt/slides/slide2.xml" Id="R6ef91e1f211e4635" /><Relationship Type="http://schemas.openxmlformats.org/officeDocument/2006/relationships/slide" Target="/ppt/slides/slide3.xml" Id="R2c3e8ad9ad3f4da7" /><Relationship Type="http://schemas.openxmlformats.org/officeDocument/2006/relationships/slide" Target="/ppt/slides/slide4.xml" Id="R1ebefe62555f455e" /><Relationship Type="http://schemas.openxmlformats.org/officeDocument/2006/relationships/slide" Target="/ppt/slides/slide5.xml" Id="Rde84b18bf43642b2" /><Relationship Type="http://schemas.openxmlformats.org/officeDocument/2006/relationships/slide" Target="/ppt/slides/slide6.xml" Id="R43d30a7a7a6e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8985ed41c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991e903004264" /><Relationship Type="http://schemas.openxmlformats.org/officeDocument/2006/relationships/theme" Target="/ppt/slideMasters/theme/theme1.xml" Id="R41d67115289a48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f991e90300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e339e2f5d47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6dae9b89d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d6d8079d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980268011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828589b5342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abc868592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STENBRO ØKONOMILEDELSE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STENBRO ØKONOMILEDELSE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STENBRO ØKONOMILEDELSE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STENBRO ØKONOMILEDELSE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STENBRO ØKONOMILEDELSE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STENBRO ØKONOMILEDELSE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STENBRO ØKONOMILEDELSE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914 320 615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STENBRO ØKONOMILEDELSE AS</a:t>
            </a:r>
          </a:p>
        </p:txBody>
      </p:sp>
    </p:spTree>
  </p:cSld>
  <p:clrMapOvr>
    <a:masterClrMapping xmlns:a="http://schemas.openxmlformats.org/drawingml/2006/main"/>
  </p:clrMapOvr>
</p:sld>
</file>