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2e38eccb65f46a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64e662af11b4a00"/>
  </p:sldMasterIdLst>
  <p:sldIdLst>
    <p:sldId xmlns:r="http://schemas.openxmlformats.org/officeDocument/2006/relationships" id="256" r:id="Rcd96f761e69f4d34"/>
    <p:sldId xmlns:r="http://schemas.openxmlformats.org/officeDocument/2006/relationships" id="257" r:id="R7f9ab49a4f254da2"/>
    <p:sldId xmlns:r="http://schemas.openxmlformats.org/officeDocument/2006/relationships" id="258" r:id="R8241706dbca44ca1"/>
    <p:sldId xmlns:r="http://schemas.openxmlformats.org/officeDocument/2006/relationships" id="259" r:id="Ref10a38808764364"/>
    <p:sldId xmlns:r="http://schemas.openxmlformats.org/officeDocument/2006/relationships" id="260" r:id="R80a1a431b1e747d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64e662af11b4a00" /><Relationship Type="http://schemas.openxmlformats.org/officeDocument/2006/relationships/slide" Target="/ppt/slides/slide1.xml" Id="Rcd96f761e69f4d34" /><Relationship Type="http://schemas.openxmlformats.org/officeDocument/2006/relationships/slide" Target="/ppt/slides/slide2.xml" Id="R7f9ab49a4f254da2" /><Relationship Type="http://schemas.openxmlformats.org/officeDocument/2006/relationships/slide" Target="/ppt/slides/slide3.xml" Id="R8241706dbca44ca1" /><Relationship Type="http://schemas.openxmlformats.org/officeDocument/2006/relationships/slide" Target="/ppt/slides/slide4.xml" Id="Ref10a38808764364" /><Relationship Type="http://schemas.openxmlformats.org/officeDocument/2006/relationships/slide" Target="/ppt/slides/slide5.xml" Id="R80a1a431b1e747d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e8f3eb9f0ff4c4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e3dafd36cf4ebb" /><Relationship Type="http://schemas.openxmlformats.org/officeDocument/2006/relationships/theme" Target="/ppt/slideMasters/theme/theme1.xml" Id="R049902a5d6ef492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5e3dafd36cf4eb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6b175c195f4a5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a49025f1e7408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be82004eac4c9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49687267754d5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0ef12780b945a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SCANDINAVIAN VENDING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SCANDINAVIAN VENDING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SCANDINAVIAN VENDING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SCANDINAVIAN VENDING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SCANDINAVIAN VENDING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SCANDINAVIAN VENDING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914 320 593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SCANDINAVIAN VENDING AS</a:t>
            </a:r>
          </a:p>
        </p:txBody>
      </p:sp>
    </p:spTree>
  </p:cSld>
  <p:clrMapOvr>
    <a:masterClrMapping xmlns:a="http://schemas.openxmlformats.org/drawingml/2006/main"/>
  </p:clrMapOvr>
</p:sld>
</file>