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75dc717e674b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8458023ffd48f0"/>
  </p:sldMasterIdLst>
  <p:sldIdLst>
    <p:sldId xmlns:r="http://schemas.openxmlformats.org/officeDocument/2006/relationships" id="256" r:id="Ra25d28454d5b481f"/>
    <p:sldId xmlns:r="http://schemas.openxmlformats.org/officeDocument/2006/relationships" id="257" r:id="Rfb54b3d6bced49e4"/>
    <p:sldId xmlns:r="http://schemas.openxmlformats.org/officeDocument/2006/relationships" id="258" r:id="R33edccc016154d2a"/>
    <p:sldId xmlns:r="http://schemas.openxmlformats.org/officeDocument/2006/relationships" id="259" r:id="R4bb74bdce38043d7"/>
    <p:sldId xmlns:r="http://schemas.openxmlformats.org/officeDocument/2006/relationships" id="260" r:id="Rb4d6734c7f8d4bd5"/>
    <p:sldId xmlns:r="http://schemas.openxmlformats.org/officeDocument/2006/relationships" id="261" r:id="Rbbbb55b1a4264e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458023ffd48f0" /><Relationship Type="http://schemas.openxmlformats.org/officeDocument/2006/relationships/slide" Target="/ppt/slides/slide1.xml" Id="Ra25d28454d5b481f" /><Relationship Type="http://schemas.openxmlformats.org/officeDocument/2006/relationships/slide" Target="/ppt/slides/slide2.xml" Id="Rfb54b3d6bced49e4" /><Relationship Type="http://schemas.openxmlformats.org/officeDocument/2006/relationships/slide" Target="/ppt/slides/slide3.xml" Id="R33edccc016154d2a" /><Relationship Type="http://schemas.openxmlformats.org/officeDocument/2006/relationships/slide" Target="/ppt/slides/slide4.xml" Id="R4bb74bdce38043d7" /><Relationship Type="http://schemas.openxmlformats.org/officeDocument/2006/relationships/slide" Target="/ppt/slides/slide5.xml" Id="Rb4d6734c7f8d4bd5" /><Relationship Type="http://schemas.openxmlformats.org/officeDocument/2006/relationships/slide" Target="/ppt/slides/slide6.xml" Id="Rbbbb55b1a4264e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3c8dfb27804a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935528903456d" /><Relationship Type="http://schemas.openxmlformats.org/officeDocument/2006/relationships/theme" Target="/ppt/slideMasters/theme/theme1.xml" Id="Rb2c8985546cc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993552890345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6572055654f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0e5033d70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13a1ea6e645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f6a7c6f5c42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69ad4b8054a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87f859fb4641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ALEXANDER STEFFENSEN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ALEXANDER STEFFENSEN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−121 823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STEFFENSEN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914 290 481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ALEXANDER STEFFENSEN AS</a:t>
            </a:r>
          </a:p>
        </p:txBody>
      </p:sp>
    </p:spTree>
  </p:cSld>
  <p:clrMapOvr>
    <a:masterClrMapping xmlns:a="http://schemas.openxmlformats.org/drawingml/2006/main"/>
  </p:clrMapOvr>
</p:sld>
</file>