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9a5f5db5b047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9a255e4e4e453b"/>
  </p:sldMasterIdLst>
  <p:sldIdLst>
    <p:sldId xmlns:r="http://schemas.openxmlformats.org/officeDocument/2006/relationships" id="256" r:id="Rcdf7d7e69ec24eff"/>
    <p:sldId xmlns:r="http://schemas.openxmlformats.org/officeDocument/2006/relationships" id="257" r:id="Rd7e971ed9fe44716"/>
    <p:sldId xmlns:r="http://schemas.openxmlformats.org/officeDocument/2006/relationships" id="258" r:id="Rf7da9dc272dd4f66"/>
    <p:sldId xmlns:r="http://schemas.openxmlformats.org/officeDocument/2006/relationships" id="259" r:id="Rc3657b2ca81044e7"/>
    <p:sldId xmlns:r="http://schemas.openxmlformats.org/officeDocument/2006/relationships" id="260" r:id="Rca9428f7e3c34a7e"/>
    <p:sldId xmlns:r="http://schemas.openxmlformats.org/officeDocument/2006/relationships" id="261" r:id="Rc11a24bd53cc44f6"/>
    <p:sldId xmlns:r="http://schemas.openxmlformats.org/officeDocument/2006/relationships" id="262" r:id="R9bcaa88b59c74f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9a255e4e4e453b" /><Relationship Type="http://schemas.openxmlformats.org/officeDocument/2006/relationships/slide" Target="/ppt/slides/slide1.xml" Id="Rcdf7d7e69ec24eff" /><Relationship Type="http://schemas.openxmlformats.org/officeDocument/2006/relationships/slide" Target="/ppt/slides/slide2.xml" Id="Rd7e971ed9fe44716" /><Relationship Type="http://schemas.openxmlformats.org/officeDocument/2006/relationships/slide" Target="/ppt/slides/slide3.xml" Id="Rf7da9dc272dd4f66" /><Relationship Type="http://schemas.openxmlformats.org/officeDocument/2006/relationships/slide" Target="/ppt/slides/slide4.xml" Id="Rc3657b2ca81044e7" /><Relationship Type="http://schemas.openxmlformats.org/officeDocument/2006/relationships/slide" Target="/ppt/slides/slide5.xml" Id="Rca9428f7e3c34a7e" /><Relationship Type="http://schemas.openxmlformats.org/officeDocument/2006/relationships/slide" Target="/ppt/slides/slide6.xml" Id="Rc11a24bd53cc44f6" /><Relationship Type="http://schemas.openxmlformats.org/officeDocument/2006/relationships/slide" Target="/ppt/slides/slide7.xml" Id="R9bcaa88b59c74f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617f2090fb4a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524d04811416d" /><Relationship Type="http://schemas.openxmlformats.org/officeDocument/2006/relationships/theme" Target="/ppt/slideMasters/theme/theme1.xml" Id="R837bda93913f44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f524d0481141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f1417013245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20f7bf1314b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86c09a59044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27d24f4b44f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8a795774b48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38324069e46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af64e08744d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DIGITALL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DIGITALL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15 135 792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704 769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3 583 083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DIGITALL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Solbråveien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68 77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www.digitall.no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914 286 409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DIGITALL AS</a:t>
            </a:r>
          </a:p>
        </p:txBody>
      </p:sp>
    </p:spTree>
  </p:cSld>
  <p:clrMapOvr>
    <a:masterClrMapping xmlns:a="http://schemas.openxmlformats.org/drawingml/2006/main"/>
  </p:clrMapOvr>
</p:sld>
</file>