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e41cd62df94d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533c9f5b6a4faf"/>
  </p:sldMasterIdLst>
  <p:sldIdLst>
    <p:sldId xmlns:r="http://schemas.openxmlformats.org/officeDocument/2006/relationships" id="256" r:id="R4214acff9e2849f1"/>
    <p:sldId xmlns:r="http://schemas.openxmlformats.org/officeDocument/2006/relationships" id="257" r:id="R5c3c05e2ce3d4527"/>
    <p:sldId xmlns:r="http://schemas.openxmlformats.org/officeDocument/2006/relationships" id="258" r:id="Rf04da1ab4ede4ad3"/>
    <p:sldId xmlns:r="http://schemas.openxmlformats.org/officeDocument/2006/relationships" id="259" r:id="R7712a540361c4b80"/>
    <p:sldId xmlns:r="http://schemas.openxmlformats.org/officeDocument/2006/relationships" id="260" r:id="R043a81b3cd2a4ffa"/>
    <p:sldId xmlns:r="http://schemas.openxmlformats.org/officeDocument/2006/relationships" id="261" r:id="R6b1df9b0bde04fcc"/>
    <p:sldId xmlns:r="http://schemas.openxmlformats.org/officeDocument/2006/relationships" id="262" r:id="R42ef5211039d41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533c9f5b6a4faf" /><Relationship Type="http://schemas.openxmlformats.org/officeDocument/2006/relationships/slide" Target="/ppt/slides/slide1.xml" Id="R4214acff9e2849f1" /><Relationship Type="http://schemas.openxmlformats.org/officeDocument/2006/relationships/slide" Target="/ppt/slides/slide2.xml" Id="R5c3c05e2ce3d4527" /><Relationship Type="http://schemas.openxmlformats.org/officeDocument/2006/relationships/slide" Target="/ppt/slides/slide3.xml" Id="Rf04da1ab4ede4ad3" /><Relationship Type="http://schemas.openxmlformats.org/officeDocument/2006/relationships/slide" Target="/ppt/slides/slide4.xml" Id="R7712a540361c4b80" /><Relationship Type="http://schemas.openxmlformats.org/officeDocument/2006/relationships/slide" Target="/ppt/slides/slide5.xml" Id="R043a81b3cd2a4ffa" /><Relationship Type="http://schemas.openxmlformats.org/officeDocument/2006/relationships/slide" Target="/ppt/slides/slide6.xml" Id="R6b1df9b0bde04fcc" /><Relationship Type="http://schemas.openxmlformats.org/officeDocument/2006/relationships/slide" Target="/ppt/slides/slide7.xml" Id="R42ef5211039d41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757068610649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78d3116cd44a9" /><Relationship Type="http://schemas.openxmlformats.org/officeDocument/2006/relationships/theme" Target="/ppt/slideMasters/theme/theme1.xml" Id="R8fd03d52d1604e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a78d3116cd44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00d3ee60d46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697f18b4944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5024b8e494c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6196491f145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002ec098c4a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0b3af90d243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48bd4829e46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SKÅRLAND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SKÅRLAND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1 044 538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685 481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686 387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SKÅRLAND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Sandsgårdveien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914 280 621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HOLDING AS</a:t>
            </a:r>
          </a:p>
        </p:txBody>
      </p:sp>
    </p:spTree>
  </p:cSld>
  <p:clrMapOvr>
    <a:masterClrMapping xmlns:a="http://schemas.openxmlformats.org/drawingml/2006/main"/>
  </p:clrMapOvr>
</p:sld>
</file>