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850e9dabb42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fc31179aab4b1d"/>
  </p:sldMasterIdLst>
  <p:sldIdLst>
    <p:sldId xmlns:r="http://schemas.openxmlformats.org/officeDocument/2006/relationships" id="256" r:id="R605ecbebd1124640"/>
    <p:sldId xmlns:r="http://schemas.openxmlformats.org/officeDocument/2006/relationships" id="257" r:id="Rc95b09963fb84363"/>
    <p:sldId xmlns:r="http://schemas.openxmlformats.org/officeDocument/2006/relationships" id="258" r:id="Rfa3abd5883594a3f"/>
    <p:sldId xmlns:r="http://schemas.openxmlformats.org/officeDocument/2006/relationships" id="259" r:id="Rb164dbd793cd48c7"/>
    <p:sldId xmlns:r="http://schemas.openxmlformats.org/officeDocument/2006/relationships" id="260" r:id="R26bdd275e9184dc4"/>
    <p:sldId xmlns:r="http://schemas.openxmlformats.org/officeDocument/2006/relationships" id="261" r:id="R977f0445838f4b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fc31179aab4b1d" /><Relationship Type="http://schemas.openxmlformats.org/officeDocument/2006/relationships/slide" Target="/ppt/slides/slide1.xml" Id="R605ecbebd1124640" /><Relationship Type="http://schemas.openxmlformats.org/officeDocument/2006/relationships/slide" Target="/ppt/slides/slide2.xml" Id="Rc95b09963fb84363" /><Relationship Type="http://schemas.openxmlformats.org/officeDocument/2006/relationships/slide" Target="/ppt/slides/slide3.xml" Id="Rfa3abd5883594a3f" /><Relationship Type="http://schemas.openxmlformats.org/officeDocument/2006/relationships/slide" Target="/ppt/slides/slide4.xml" Id="Rb164dbd793cd48c7" /><Relationship Type="http://schemas.openxmlformats.org/officeDocument/2006/relationships/slide" Target="/ppt/slides/slide5.xml" Id="R26bdd275e9184dc4" /><Relationship Type="http://schemas.openxmlformats.org/officeDocument/2006/relationships/slide" Target="/ppt/slides/slide6.xml" Id="R977f0445838f4b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cd7d8321e4e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02ea3ae584d55" /><Relationship Type="http://schemas.openxmlformats.org/officeDocument/2006/relationships/theme" Target="/ppt/slideMasters/theme/theme1.xml" Id="R0eaf9ffe3e23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02ea3ae58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36daffc8a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9e63eb43c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758dbd5e243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0fa3c9cbc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6fcce483c48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f71c92a2a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SKÅRLAND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Sandsgårdveien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HOLDING AS</a:t>
            </a:r>
          </a:p>
        </p:txBody>
      </p:sp>
    </p:spTree>
  </p:cSld>
  <p:clrMapOvr>
    <a:masterClrMapping xmlns:a="http://schemas.openxmlformats.org/drawingml/2006/main"/>
  </p:clrMapOvr>
</p:sld>
</file>